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5"/>
    <p:sldMasterId id="2147484937" r:id="rId6"/>
  </p:sldMasterIdLst>
  <p:notesMasterIdLst>
    <p:notesMasterId r:id="rId41"/>
  </p:notesMasterIdLst>
  <p:handoutMasterIdLst>
    <p:handoutMasterId r:id="rId42"/>
  </p:handoutMasterIdLst>
  <p:sldIdLst>
    <p:sldId id="555" r:id="rId7"/>
    <p:sldId id="550" r:id="rId8"/>
    <p:sldId id="551" r:id="rId9"/>
    <p:sldId id="552" r:id="rId10"/>
    <p:sldId id="553" r:id="rId11"/>
    <p:sldId id="554" r:id="rId12"/>
    <p:sldId id="573" r:id="rId13"/>
    <p:sldId id="574" r:id="rId14"/>
    <p:sldId id="572" r:id="rId15"/>
    <p:sldId id="575" r:id="rId16"/>
    <p:sldId id="577" r:id="rId17"/>
    <p:sldId id="578" r:id="rId18"/>
    <p:sldId id="579" r:id="rId19"/>
    <p:sldId id="580" r:id="rId20"/>
    <p:sldId id="581" r:id="rId21"/>
    <p:sldId id="559" r:id="rId22"/>
    <p:sldId id="558" r:id="rId23"/>
    <p:sldId id="584" r:id="rId24"/>
    <p:sldId id="585" r:id="rId25"/>
    <p:sldId id="586" r:id="rId26"/>
    <p:sldId id="582" r:id="rId27"/>
    <p:sldId id="583" r:id="rId28"/>
    <p:sldId id="560" r:id="rId29"/>
    <p:sldId id="562" r:id="rId30"/>
    <p:sldId id="561" r:id="rId31"/>
    <p:sldId id="563" r:id="rId32"/>
    <p:sldId id="564" r:id="rId33"/>
    <p:sldId id="565" r:id="rId34"/>
    <p:sldId id="566" r:id="rId35"/>
    <p:sldId id="567" r:id="rId36"/>
    <p:sldId id="568" r:id="rId37"/>
    <p:sldId id="569" r:id="rId38"/>
    <p:sldId id="570" r:id="rId39"/>
    <p:sldId id="571" r:id="rId40"/>
  </p:sldIdLst>
  <p:sldSz cx="9144000" cy="6858000" type="screen4x3"/>
  <p:notesSz cx="6985000" cy="9283700"/>
  <p:defaultTextStyle>
    <a:defPPr>
      <a:defRPr lang="en-US"/>
    </a:defPPr>
    <a:lvl1pPr algn="l" defTabSz="9128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5613" indent="1588" algn="l" defTabSz="9128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2813" indent="1588" algn="l" defTabSz="9128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0013" indent="1588" algn="l" defTabSz="9128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7213" indent="1588" algn="l" defTabSz="9128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000099"/>
    <a:srgbClr val="0000FF"/>
    <a:srgbClr val="38F20C"/>
    <a:srgbClr val="FFFF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6" autoAdjust="0"/>
    <p:restoredTop sz="92558" autoAdjust="0"/>
  </p:normalViewPr>
  <p:slideViewPr>
    <p:cSldViewPr>
      <p:cViewPr varScale="1">
        <p:scale>
          <a:sx n="82" d="100"/>
          <a:sy n="82" d="100"/>
        </p:scale>
        <p:origin x="147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84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5138"/>
          </a:xfrm>
          <a:prstGeom prst="rect">
            <a:avLst/>
          </a:prstGeom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050" y="0"/>
            <a:ext cx="3027363" cy="465138"/>
          </a:xfrm>
          <a:prstGeom prst="rect">
            <a:avLst/>
          </a:prstGeom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cs typeface="Arial" pitchFamily="34" charset="0"/>
              </a:defRPr>
            </a:lvl1pPr>
          </a:lstStyle>
          <a:p>
            <a:pPr>
              <a:defRPr/>
            </a:pPr>
            <a:fld id="{05E0A053-3719-45E9-952E-1E7455329972}" type="datetimeFigureOut">
              <a:rPr lang="en-US" altLang="en-US"/>
              <a:pPr>
                <a:defRPr/>
              </a:pPr>
              <a:t>7/10/2014</a:t>
            </a:fld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6975"/>
            <a:ext cx="3027363" cy="465138"/>
          </a:xfrm>
          <a:prstGeom prst="rect">
            <a:avLst/>
          </a:prstGeom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050" y="8816975"/>
            <a:ext cx="3027363" cy="465138"/>
          </a:xfrm>
          <a:prstGeom prst="rect">
            <a:avLst/>
          </a:prstGeom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fld id="{02346636-AC3A-446B-A442-BCED3938F6B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941831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5138"/>
          </a:xfrm>
          <a:prstGeom prst="rect">
            <a:avLst/>
          </a:prstGeom>
        </p:spPr>
        <p:txBody>
          <a:bodyPr vert="horz" wrap="square" lIns="92874" tIns="46437" rIns="92874" bIns="46437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050" y="0"/>
            <a:ext cx="3027363" cy="465138"/>
          </a:xfrm>
          <a:prstGeom prst="rect">
            <a:avLst/>
          </a:prstGeom>
        </p:spPr>
        <p:txBody>
          <a:bodyPr vert="horz" wrap="square" lIns="92874" tIns="46437" rIns="92874" bIns="46437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50C87DE-132F-482C-A3FE-D0442923406B}" type="datetimeFigureOut">
              <a:rPr lang="en-US" altLang="en-US"/>
              <a:pPr>
                <a:defRPr/>
              </a:pPr>
              <a:t>7/10/2014</a:t>
            </a:fld>
            <a:endParaRPr lang="en-US" alt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696913"/>
            <a:ext cx="46418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74" tIns="46437" rIns="92874" bIns="46437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10075"/>
            <a:ext cx="5588000" cy="4178300"/>
          </a:xfrm>
          <a:prstGeom prst="rect">
            <a:avLst/>
          </a:prstGeom>
        </p:spPr>
        <p:txBody>
          <a:bodyPr vert="horz" lIns="92874" tIns="46437" rIns="92874" bIns="46437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6975"/>
            <a:ext cx="3027363" cy="465138"/>
          </a:xfrm>
          <a:prstGeom prst="rect">
            <a:avLst/>
          </a:prstGeom>
        </p:spPr>
        <p:txBody>
          <a:bodyPr vert="horz" wrap="square" lIns="92874" tIns="46437" rIns="92874" bIns="46437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050" y="8816975"/>
            <a:ext cx="3027363" cy="465138"/>
          </a:xfrm>
          <a:prstGeom prst="rect">
            <a:avLst/>
          </a:prstGeom>
        </p:spPr>
        <p:txBody>
          <a:bodyPr vert="horz" wrap="square" lIns="92874" tIns="46437" rIns="92874" bIns="46437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fld id="{A02D1E93-EB37-4C06-847F-63F65F3172FD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305465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56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28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00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72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5797" algn="l" defTabSz="9143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56" algn="l" defTabSz="9143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15" algn="l" defTabSz="9143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74" algn="l" defTabSz="9143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AB19ABA3-E8F8-4AE4-858D-93648C86CB60}" type="slidenum">
              <a:rPr lang="en-US" altLang="en-US">
                <a:solidFill>
                  <a:prstClr val="black"/>
                </a:solidFill>
              </a:rPr>
              <a:pPr eaLnBrk="1" hangingPunct="1">
                <a:spcBef>
                  <a:spcPct val="0"/>
                </a:spcBef>
              </a:pPr>
              <a:t>1</a:t>
            </a:fld>
            <a:endParaRPr lang="en-US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086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020888" y="0"/>
            <a:ext cx="341312" cy="685800"/>
          </a:xfrm>
          <a:prstGeom prst="rect">
            <a:avLst/>
          </a:prstGeom>
          <a:solidFill>
            <a:srgbClr val="FDAA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6" rIns="91432" bIns="45716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endParaRPr lang="en-US" altLang="en-US" dirty="0" smtClean="0">
              <a:latin typeface="Calibri" pitchFamily="34" charset="0"/>
              <a:ea typeface="+mn-ea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362200" y="0"/>
            <a:ext cx="6781800" cy="990600"/>
          </a:xfrm>
          <a:prstGeom prst="rect">
            <a:avLst/>
          </a:prstGeom>
          <a:solidFill>
            <a:srgbClr val="00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6" rIns="91432" bIns="45716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endParaRPr lang="en-US" altLang="en-US" dirty="0" smtClean="0">
              <a:latin typeface="Calibri" pitchFamily="34" charset="0"/>
              <a:ea typeface="+mn-ea"/>
            </a:endParaRPr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418263"/>
            <a:ext cx="1158875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7200900" y="6596063"/>
            <a:ext cx="17907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6" rIns="91432" bIns="45716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r>
              <a:rPr lang="en-US" altLang="en-US" sz="600" dirty="0" smtClean="0">
                <a:latin typeface="Calibri" pitchFamily="34" charset="0"/>
                <a:cs typeface="Arial" pitchFamily="34" charset="0"/>
              </a:rPr>
              <a:t>© 2014</a:t>
            </a:r>
            <a:r>
              <a:rPr lang="en-US" altLang="en-US" sz="600" baseline="0" dirty="0" smtClean="0">
                <a:latin typeface="Calibri" pitchFamily="34" charset="0"/>
                <a:cs typeface="Arial" pitchFamily="34" charset="0"/>
              </a:rPr>
              <a:t> </a:t>
            </a:r>
            <a:r>
              <a:rPr lang="en-US" altLang="en-US" sz="600" dirty="0" smtClean="0">
                <a:latin typeface="Calibri" pitchFamily="34" charset="0"/>
                <a:cs typeface="Arial" pitchFamily="34" charset="0"/>
              </a:rPr>
              <a:t>The MITRE Corporation. All rights reserved.</a:t>
            </a:r>
            <a:endParaRPr lang="en-US" altLang="en-US" sz="700" dirty="0" smtClean="0">
              <a:latin typeface="Calibri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2817813" y="6488113"/>
            <a:ext cx="31781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1400" dirty="0" smtClean="0">
                <a:latin typeface="Calibri" pitchFamily="34" charset="0"/>
                <a:ea typeface="+mn-ea"/>
                <a:cs typeface="Calibri" pitchFamily="34" charset="0"/>
              </a:rPr>
              <a:t>DRAFT : Not Approved For Public Release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255838" y="4189414"/>
            <a:ext cx="4602162" cy="763587"/>
          </a:xfrm>
        </p:spPr>
        <p:txBody>
          <a:bodyPr/>
          <a:lstStyle>
            <a:lvl1pPr marL="0" indent="0">
              <a:buFont typeface="Monotype Sorts" pitchFamily="2" charset="2"/>
              <a:buNone/>
              <a:defRPr b="0">
                <a:latin typeface="Calibri" pitchFamily="34" charset="0"/>
              </a:defRPr>
            </a:lvl1pPr>
          </a:lstStyle>
          <a:p>
            <a:r>
              <a:rPr lang="en-US" altLang="en-US" dirty="0" smtClean="0"/>
              <a:t>Click to edit Master subtitle style</a:t>
            </a:r>
            <a:endParaRPr lang="en-US" altLang="en-US" dirty="0"/>
          </a:p>
        </p:txBody>
      </p:sp>
      <p:sp>
        <p:nvSpPr>
          <p:cNvPr id="9224" name="Rectangle 8"/>
          <p:cNvSpPr>
            <a:spLocks noGrp="1" noChangeArrowheads="1"/>
          </p:cNvSpPr>
          <p:nvPr>
            <p:ph type="ctrTitle" sz="quarter"/>
          </p:nvPr>
        </p:nvSpPr>
        <p:spPr>
          <a:xfrm>
            <a:off x="2209800" y="2286000"/>
            <a:ext cx="6477000" cy="1143000"/>
          </a:xfrm>
          <a:prstGeom prst="rect">
            <a:avLst/>
          </a:prstGeom>
        </p:spPr>
        <p:txBody>
          <a:bodyPr/>
          <a:lstStyle>
            <a:lvl1pPr>
              <a:lnSpc>
                <a:spcPts val="3800"/>
              </a:lnSpc>
              <a:defRPr sz="4000">
                <a:solidFill>
                  <a:srgbClr val="00009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151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9B67FA-BA7C-4555-8442-A0791AC71E65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73542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32550" y="381000"/>
            <a:ext cx="1924050" cy="57991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400" y="381000"/>
            <a:ext cx="5619750" cy="57991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B96B4-AB25-4B9D-94D1-D951CF32E875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099848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020888" y="0"/>
            <a:ext cx="341312" cy="685800"/>
          </a:xfrm>
          <a:prstGeom prst="rect">
            <a:avLst/>
          </a:prstGeom>
          <a:solidFill>
            <a:srgbClr val="FDAA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6" rIns="91432" bIns="45716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endParaRPr lang="en-US" altLang="en-US" dirty="0" smtClean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362200" y="0"/>
            <a:ext cx="6781800" cy="990600"/>
          </a:xfrm>
          <a:prstGeom prst="rect">
            <a:avLst/>
          </a:prstGeom>
          <a:solidFill>
            <a:srgbClr val="00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6" rIns="91432" bIns="45716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endParaRPr lang="en-US" altLang="en-US" dirty="0" smtClean="0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418263"/>
            <a:ext cx="1158875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7200900" y="6596063"/>
            <a:ext cx="17907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6" rIns="91432" bIns="45716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r>
              <a:rPr lang="en-US" altLang="en-US" sz="6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© 2014 The MITRE Corporation. All rights reserved.</a:t>
            </a:r>
            <a:endParaRPr lang="en-US" altLang="en-US" sz="700" dirty="0" smtClean="0">
              <a:solidFill>
                <a:srgbClr val="0000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2817813" y="6488113"/>
            <a:ext cx="31781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140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DRAFT : Not Approved For Public Release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255838" y="4189414"/>
            <a:ext cx="4602162" cy="763587"/>
          </a:xfrm>
        </p:spPr>
        <p:txBody>
          <a:bodyPr/>
          <a:lstStyle>
            <a:lvl1pPr marL="0" indent="0">
              <a:buFont typeface="Monotype Sorts" pitchFamily="2" charset="2"/>
              <a:buNone/>
              <a:defRPr b="0">
                <a:latin typeface="Calibri" pitchFamily="34" charset="0"/>
              </a:defRPr>
            </a:lvl1pPr>
          </a:lstStyle>
          <a:p>
            <a:r>
              <a:rPr lang="en-US" altLang="en-US" dirty="0" smtClean="0"/>
              <a:t>Click to edit Master subtitle style</a:t>
            </a:r>
            <a:endParaRPr lang="en-US" altLang="en-US" dirty="0"/>
          </a:p>
        </p:txBody>
      </p:sp>
      <p:sp>
        <p:nvSpPr>
          <p:cNvPr id="9224" name="Rectangle 8"/>
          <p:cNvSpPr>
            <a:spLocks noGrp="1" noChangeArrowheads="1"/>
          </p:cNvSpPr>
          <p:nvPr>
            <p:ph type="ctrTitle" sz="quarter"/>
          </p:nvPr>
        </p:nvSpPr>
        <p:spPr>
          <a:xfrm>
            <a:off x="2209800" y="2286000"/>
            <a:ext cx="6477000" cy="1143000"/>
          </a:xfrm>
          <a:prstGeom prst="rect">
            <a:avLst/>
          </a:prstGeom>
        </p:spPr>
        <p:txBody>
          <a:bodyPr/>
          <a:lstStyle>
            <a:lvl1pPr>
              <a:lnSpc>
                <a:spcPts val="3800"/>
              </a:lnSpc>
              <a:defRPr sz="4000">
                <a:solidFill>
                  <a:srgbClr val="00009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9392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493963" y="6508750"/>
            <a:ext cx="24272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14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DRAFT</a:t>
            </a:r>
            <a:r>
              <a:rPr lang="en-US" sz="140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 : Not For Public Release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7696200" cy="48847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19EBD09-B7BA-45BC-A1C2-9259CB781D64}" type="slidenum">
              <a:rPr lang="en-US" altLang="en-US">
                <a:solidFill>
                  <a:srgbClr val="003399"/>
                </a:solidFill>
              </a:rPr>
              <a:pPr/>
              <a:t>‹#›</a:t>
            </a:fld>
            <a:endParaRPr lang="en-US" altLang="en-US" dirty="0">
              <a:solidFill>
                <a:srgbClr val="00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5044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505326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3400"/>
              </a:lnSpc>
              <a:defRPr sz="40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 i="1"/>
            </a:lvl1pPr>
            <a:lvl2pPr marL="457159" indent="0">
              <a:buNone/>
              <a:defRPr sz="1800"/>
            </a:lvl2pPr>
            <a:lvl3pPr marL="914318" indent="0">
              <a:buNone/>
              <a:defRPr sz="1600"/>
            </a:lvl3pPr>
            <a:lvl4pPr marL="1371477" indent="0">
              <a:buNone/>
              <a:defRPr sz="1400"/>
            </a:lvl4pPr>
            <a:lvl5pPr marL="1828637" indent="0">
              <a:buNone/>
              <a:defRPr sz="1400"/>
            </a:lvl5pPr>
            <a:lvl6pPr marL="2285797" indent="0">
              <a:buNone/>
              <a:defRPr sz="1400"/>
            </a:lvl6pPr>
            <a:lvl7pPr marL="2742956" indent="0">
              <a:buNone/>
              <a:defRPr sz="1400"/>
            </a:lvl7pPr>
            <a:lvl8pPr marL="3200115" indent="0">
              <a:buNone/>
              <a:defRPr sz="1400"/>
            </a:lvl8pPr>
            <a:lvl9pPr marL="3657274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005C74-7573-4448-BA04-2CFBF4BEA462}" type="slidenum">
              <a:rPr lang="en-US" altLang="en-US">
                <a:solidFill>
                  <a:srgbClr val="003399"/>
                </a:solidFill>
              </a:rPr>
              <a:pPr/>
              <a:t>‹#›</a:t>
            </a:fld>
            <a:endParaRPr lang="en-US" altLang="en-US" dirty="0">
              <a:solidFill>
                <a:srgbClr val="00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3255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400" y="1524000"/>
            <a:ext cx="3771900" cy="465613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4700" y="1524000"/>
            <a:ext cx="3771900" cy="465613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114FAE-2977-4EF3-BB69-4A7890832D9B}" type="slidenum">
              <a:rPr lang="en-US" altLang="en-US">
                <a:solidFill>
                  <a:srgbClr val="003399"/>
                </a:solidFill>
              </a:rPr>
              <a:pPr/>
              <a:t>‹#›</a:t>
            </a:fld>
            <a:endParaRPr lang="en-US" altLang="en-US" dirty="0">
              <a:solidFill>
                <a:srgbClr val="00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4897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90" y="1535114"/>
            <a:ext cx="381149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9" indent="0">
              <a:buNone/>
              <a:defRPr sz="2000" b="1"/>
            </a:lvl2pPr>
            <a:lvl3pPr marL="914318" indent="0">
              <a:buNone/>
              <a:defRPr sz="1800" b="1"/>
            </a:lvl3pPr>
            <a:lvl4pPr marL="1371477" indent="0">
              <a:buNone/>
              <a:defRPr sz="1600" b="1"/>
            </a:lvl4pPr>
            <a:lvl5pPr marL="1828637" indent="0">
              <a:buNone/>
              <a:defRPr sz="1600" b="1"/>
            </a:lvl5pPr>
            <a:lvl6pPr marL="2285797" indent="0">
              <a:buNone/>
              <a:defRPr sz="1600" b="1"/>
            </a:lvl6pPr>
            <a:lvl7pPr marL="2742956" indent="0">
              <a:buNone/>
              <a:defRPr sz="1600" b="1"/>
            </a:lvl7pPr>
            <a:lvl8pPr marL="3200115" indent="0">
              <a:buNone/>
              <a:defRPr sz="1600" b="1"/>
            </a:lvl8pPr>
            <a:lvl9pPr marL="365727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4"/>
            <a:ext cx="388925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9" indent="0">
              <a:buNone/>
              <a:defRPr sz="2000" b="1"/>
            </a:lvl2pPr>
            <a:lvl3pPr marL="914318" indent="0">
              <a:buNone/>
              <a:defRPr sz="1800" b="1"/>
            </a:lvl3pPr>
            <a:lvl4pPr marL="1371477" indent="0">
              <a:buNone/>
              <a:defRPr sz="1600" b="1"/>
            </a:lvl4pPr>
            <a:lvl5pPr marL="1828637" indent="0">
              <a:buNone/>
              <a:defRPr sz="1600" b="1"/>
            </a:lvl5pPr>
            <a:lvl6pPr marL="2285797" indent="0">
              <a:buNone/>
              <a:defRPr sz="1600" b="1"/>
            </a:lvl6pPr>
            <a:lvl7pPr marL="2742956" indent="0">
              <a:buNone/>
              <a:defRPr sz="1600" b="1"/>
            </a:lvl7pPr>
            <a:lvl8pPr marL="3200115" indent="0">
              <a:buNone/>
              <a:defRPr sz="1600" b="1"/>
            </a:lvl8pPr>
            <a:lvl9pPr marL="365727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2"/>
          </p:nvPr>
        </p:nvSpPr>
        <p:spPr>
          <a:xfrm>
            <a:off x="685800" y="2201863"/>
            <a:ext cx="3810000" cy="404653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4648200" y="2201863"/>
            <a:ext cx="3886200" cy="404653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DFE68E-1CBB-4BF5-BFFC-416A6D816738}" type="slidenum">
              <a:rPr lang="en-US" altLang="en-US">
                <a:solidFill>
                  <a:srgbClr val="003399"/>
                </a:solidFill>
              </a:rPr>
              <a:pPr/>
              <a:t>‹#›</a:t>
            </a:fld>
            <a:endParaRPr lang="en-US" altLang="en-US" dirty="0">
              <a:solidFill>
                <a:srgbClr val="00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4632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10D98F-A195-4276-8174-B8AEBEFC0BF0}" type="slidenum">
              <a:rPr lang="en-US" altLang="en-US">
                <a:solidFill>
                  <a:srgbClr val="003399"/>
                </a:solidFill>
              </a:rPr>
              <a:pPr/>
              <a:t>‹#›</a:t>
            </a:fld>
            <a:endParaRPr lang="en-US" altLang="en-US" dirty="0">
              <a:solidFill>
                <a:srgbClr val="00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540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0A61B3-FA14-4F8A-899A-2612A4CD0FFF}" type="slidenum">
              <a:rPr lang="en-US" altLang="en-US">
                <a:solidFill>
                  <a:srgbClr val="003399"/>
                </a:solidFill>
              </a:rPr>
              <a:pPr/>
              <a:t>‹#›</a:t>
            </a:fld>
            <a:endParaRPr lang="en-US" altLang="en-US" dirty="0">
              <a:solidFill>
                <a:srgbClr val="00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6686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85800"/>
            <a:ext cx="3008313" cy="7493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685800"/>
            <a:ext cx="5111750" cy="54403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59" indent="0">
              <a:buNone/>
              <a:defRPr sz="1200"/>
            </a:lvl2pPr>
            <a:lvl3pPr marL="914318" indent="0">
              <a:buNone/>
              <a:defRPr sz="1000"/>
            </a:lvl3pPr>
            <a:lvl4pPr marL="1371477" indent="0">
              <a:buNone/>
              <a:defRPr sz="900"/>
            </a:lvl4pPr>
            <a:lvl5pPr marL="1828637" indent="0">
              <a:buNone/>
              <a:defRPr sz="900"/>
            </a:lvl5pPr>
            <a:lvl6pPr marL="2285797" indent="0">
              <a:buNone/>
              <a:defRPr sz="900"/>
            </a:lvl6pPr>
            <a:lvl7pPr marL="2742956" indent="0">
              <a:buNone/>
              <a:defRPr sz="900"/>
            </a:lvl7pPr>
            <a:lvl8pPr marL="3200115" indent="0">
              <a:buNone/>
              <a:defRPr sz="900"/>
            </a:lvl8pPr>
            <a:lvl9pPr marL="365727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4760BF-F384-4D60-8DC6-EC8E05CC78E2}" type="slidenum">
              <a:rPr lang="en-US" altLang="en-US">
                <a:solidFill>
                  <a:srgbClr val="003399"/>
                </a:solidFill>
              </a:rPr>
              <a:pPr/>
              <a:t>‹#›</a:t>
            </a:fld>
            <a:endParaRPr lang="en-US" altLang="en-US" dirty="0">
              <a:solidFill>
                <a:srgbClr val="00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695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493963" y="6508750"/>
            <a:ext cx="24272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1400" b="1" dirty="0" smtClean="0">
                <a:solidFill>
                  <a:srgbClr val="FF0000"/>
                </a:solidFill>
                <a:latin typeface="Calibri" pitchFamily="34" charset="0"/>
                <a:ea typeface="+mn-ea"/>
                <a:cs typeface="Calibri" pitchFamily="34" charset="0"/>
              </a:rPr>
              <a:t>DRAFT</a:t>
            </a:r>
            <a:r>
              <a:rPr lang="en-US" sz="1400" dirty="0" smtClean="0">
                <a:latin typeface="Calibri" pitchFamily="34" charset="0"/>
                <a:ea typeface="+mn-ea"/>
                <a:cs typeface="Calibri" pitchFamily="34" charset="0"/>
              </a:rPr>
              <a:t> : Not For Public Release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7696200" cy="48847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19EBD09-B7BA-45BC-A1C2-9259CB781D64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326835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  <a:prstGeom prst="rect">
            <a:avLst/>
          </a:prstGeom>
        </p:spPr>
        <p:txBody>
          <a:bodyPr anchor="t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9" indent="0">
              <a:buNone/>
              <a:defRPr sz="2800"/>
            </a:lvl2pPr>
            <a:lvl3pPr marL="914318" indent="0">
              <a:buNone/>
              <a:defRPr sz="2400"/>
            </a:lvl3pPr>
            <a:lvl4pPr marL="1371477" indent="0">
              <a:buNone/>
              <a:defRPr sz="2000"/>
            </a:lvl4pPr>
            <a:lvl5pPr marL="1828637" indent="0">
              <a:buNone/>
              <a:defRPr sz="2000"/>
            </a:lvl5pPr>
            <a:lvl6pPr marL="2285797" indent="0">
              <a:buNone/>
              <a:defRPr sz="2000"/>
            </a:lvl6pPr>
            <a:lvl7pPr marL="2742956" indent="0">
              <a:buNone/>
              <a:defRPr sz="2000"/>
            </a:lvl7pPr>
            <a:lvl8pPr marL="3200115" indent="0">
              <a:buNone/>
              <a:defRPr sz="2000"/>
            </a:lvl8pPr>
            <a:lvl9pPr marL="3657274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59" indent="0">
              <a:buNone/>
              <a:defRPr sz="1200"/>
            </a:lvl2pPr>
            <a:lvl3pPr marL="914318" indent="0">
              <a:buNone/>
              <a:defRPr sz="1000"/>
            </a:lvl3pPr>
            <a:lvl4pPr marL="1371477" indent="0">
              <a:buNone/>
              <a:defRPr sz="900"/>
            </a:lvl4pPr>
            <a:lvl5pPr marL="1828637" indent="0">
              <a:buNone/>
              <a:defRPr sz="900"/>
            </a:lvl5pPr>
            <a:lvl6pPr marL="2285797" indent="0">
              <a:buNone/>
              <a:defRPr sz="900"/>
            </a:lvl6pPr>
            <a:lvl7pPr marL="2742956" indent="0">
              <a:buNone/>
              <a:defRPr sz="900"/>
            </a:lvl7pPr>
            <a:lvl8pPr marL="3200115" indent="0">
              <a:buNone/>
              <a:defRPr sz="900"/>
            </a:lvl8pPr>
            <a:lvl9pPr marL="365727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62860E6-AF5E-4EE1-B8FB-73FE667F2684}" type="slidenum">
              <a:rPr lang="en-US" altLang="en-US">
                <a:solidFill>
                  <a:srgbClr val="003399"/>
                </a:solidFill>
              </a:rPr>
              <a:pPr/>
              <a:t>‹#›</a:t>
            </a:fld>
            <a:endParaRPr lang="en-US" altLang="en-US" dirty="0">
              <a:solidFill>
                <a:srgbClr val="00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3458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9B67FA-BA7C-4555-8442-A0791AC71E65}" type="slidenum">
              <a:rPr lang="en-US" altLang="en-US">
                <a:solidFill>
                  <a:srgbClr val="003399"/>
                </a:solidFill>
              </a:rPr>
              <a:pPr/>
              <a:t>‹#›</a:t>
            </a:fld>
            <a:endParaRPr lang="en-US" altLang="en-US" dirty="0">
              <a:solidFill>
                <a:srgbClr val="00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626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32550" y="381000"/>
            <a:ext cx="1924050" cy="57991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400" y="381000"/>
            <a:ext cx="5619750" cy="57991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B96B4-AB25-4B9D-94D1-D951CF32E875}" type="slidenum">
              <a:rPr lang="en-US" altLang="en-US">
                <a:solidFill>
                  <a:srgbClr val="003399"/>
                </a:solidFill>
              </a:rPr>
              <a:pPr/>
              <a:t>‹#›</a:t>
            </a:fld>
            <a:endParaRPr lang="en-US" altLang="en-US" dirty="0">
              <a:solidFill>
                <a:srgbClr val="00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216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505326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3400"/>
              </a:lnSpc>
              <a:defRPr sz="40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 i="1"/>
            </a:lvl1pPr>
            <a:lvl2pPr marL="457159" indent="0">
              <a:buNone/>
              <a:defRPr sz="1800"/>
            </a:lvl2pPr>
            <a:lvl3pPr marL="914318" indent="0">
              <a:buNone/>
              <a:defRPr sz="1600"/>
            </a:lvl3pPr>
            <a:lvl4pPr marL="1371477" indent="0">
              <a:buNone/>
              <a:defRPr sz="1400"/>
            </a:lvl4pPr>
            <a:lvl5pPr marL="1828637" indent="0">
              <a:buNone/>
              <a:defRPr sz="1400"/>
            </a:lvl5pPr>
            <a:lvl6pPr marL="2285797" indent="0">
              <a:buNone/>
              <a:defRPr sz="1400"/>
            </a:lvl6pPr>
            <a:lvl7pPr marL="2742956" indent="0">
              <a:buNone/>
              <a:defRPr sz="1400"/>
            </a:lvl7pPr>
            <a:lvl8pPr marL="3200115" indent="0">
              <a:buNone/>
              <a:defRPr sz="1400"/>
            </a:lvl8pPr>
            <a:lvl9pPr marL="3657274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005C74-7573-4448-BA04-2CFBF4BEA462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80688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400" y="1524000"/>
            <a:ext cx="3771900" cy="465613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4700" y="1524000"/>
            <a:ext cx="3771900" cy="465613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114FAE-2977-4EF3-BB69-4A7890832D9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989311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90" y="1535114"/>
            <a:ext cx="381149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9" indent="0">
              <a:buNone/>
              <a:defRPr sz="2000" b="1"/>
            </a:lvl2pPr>
            <a:lvl3pPr marL="914318" indent="0">
              <a:buNone/>
              <a:defRPr sz="1800" b="1"/>
            </a:lvl3pPr>
            <a:lvl4pPr marL="1371477" indent="0">
              <a:buNone/>
              <a:defRPr sz="1600" b="1"/>
            </a:lvl4pPr>
            <a:lvl5pPr marL="1828637" indent="0">
              <a:buNone/>
              <a:defRPr sz="1600" b="1"/>
            </a:lvl5pPr>
            <a:lvl6pPr marL="2285797" indent="0">
              <a:buNone/>
              <a:defRPr sz="1600" b="1"/>
            </a:lvl6pPr>
            <a:lvl7pPr marL="2742956" indent="0">
              <a:buNone/>
              <a:defRPr sz="1600" b="1"/>
            </a:lvl7pPr>
            <a:lvl8pPr marL="3200115" indent="0">
              <a:buNone/>
              <a:defRPr sz="1600" b="1"/>
            </a:lvl8pPr>
            <a:lvl9pPr marL="365727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4"/>
            <a:ext cx="388925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9" indent="0">
              <a:buNone/>
              <a:defRPr sz="2000" b="1"/>
            </a:lvl2pPr>
            <a:lvl3pPr marL="914318" indent="0">
              <a:buNone/>
              <a:defRPr sz="1800" b="1"/>
            </a:lvl3pPr>
            <a:lvl4pPr marL="1371477" indent="0">
              <a:buNone/>
              <a:defRPr sz="1600" b="1"/>
            </a:lvl4pPr>
            <a:lvl5pPr marL="1828637" indent="0">
              <a:buNone/>
              <a:defRPr sz="1600" b="1"/>
            </a:lvl5pPr>
            <a:lvl6pPr marL="2285797" indent="0">
              <a:buNone/>
              <a:defRPr sz="1600" b="1"/>
            </a:lvl6pPr>
            <a:lvl7pPr marL="2742956" indent="0">
              <a:buNone/>
              <a:defRPr sz="1600" b="1"/>
            </a:lvl7pPr>
            <a:lvl8pPr marL="3200115" indent="0">
              <a:buNone/>
              <a:defRPr sz="1600" b="1"/>
            </a:lvl8pPr>
            <a:lvl9pPr marL="365727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2"/>
          </p:nvPr>
        </p:nvSpPr>
        <p:spPr>
          <a:xfrm>
            <a:off x="685800" y="2201863"/>
            <a:ext cx="3810000" cy="404653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4648200" y="2201863"/>
            <a:ext cx="3886200" cy="404653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DFE68E-1CBB-4BF5-BFFC-416A6D816738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1288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10D98F-A195-4276-8174-B8AEBEFC0BF0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89991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0A61B3-FA14-4F8A-899A-2612A4CD0FF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67047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85800"/>
            <a:ext cx="3008313" cy="7493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685800"/>
            <a:ext cx="5111750" cy="54403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59" indent="0">
              <a:buNone/>
              <a:defRPr sz="1200"/>
            </a:lvl2pPr>
            <a:lvl3pPr marL="914318" indent="0">
              <a:buNone/>
              <a:defRPr sz="1000"/>
            </a:lvl3pPr>
            <a:lvl4pPr marL="1371477" indent="0">
              <a:buNone/>
              <a:defRPr sz="900"/>
            </a:lvl4pPr>
            <a:lvl5pPr marL="1828637" indent="0">
              <a:buNone/>
              <a:defRPr sz="900"/>
            </a:lvl5pPr>
            <a:lvl6pPr marL="2285797" indent="0">
              <a:buNone/>
              <a:defRPr sz="900"/>
            </a:lvl6pPr>
            <a:lvl7pPr marL="2742956" indent="0">
              <a:buNone/>
              <a:defRPr sz="900"/>
            </a:lvl7pPr>
            <a:lvl8pPr marL="3200115" indent="0">
              <a:buNone/>
              <a:defRPr sz="900"/>
            </a:lvl8pPr>
            <a:lvl9pPr marL="365727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4760BF-F384-4D60-8DC6-EC8E05CC78E2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42195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  <a:prstGeom prst="rect">
            <a:avLst/>
          </a:prstGeom>
        </p:spPr>
        <p:txBody>
          <a:bodyPr anchor="t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9" indent="0">
              <a:buNone/>
              <a:defRPr sz="2800"/>
            </a:lvl2pPr>
            <a:lvl3pPr marL="914318" indent="0">
              <a:buNone/>
              <a:defRPr sz="2400"/>
            </a:lvl3pPr>
            <a:lvl4pPr marL="1371477" indent="0">
              <a:buNone/>
              <a:defRPr sz="2000"/>
            </a:lvl4pPr>
            <a:lvl5pPr marL="1828637" indent="0">
              <a:buNone/>
              <a:defRPr sz="2000"/>
            </a:lvl5pPr>
            <a:lvl6pPr marL="2285797" indent="0">
              <a:buNone/>
              <a:defRPr sz="2000"/>
            </a:lvl6pPr>
            <a:lvl7pPr marL="2742956" indent="0">
              <a:buNone/>
              <a:defRPr sz="2000"/>
            </a:lvl7pPr>
            <a:lvl8pPr marL="3200115" indent="0">
              <a:buNone/>
              <a:defRPr sz="2000"/>
            </a:lvl8pPr>
            <a:lvl9pPr marL="3657274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59" indent="0">
              <a:buNone/>
              <a:defRPr sz="1200"/>
            </a:lvl2pPr>
            <a:lvl3pPr marL="914318" indent="0">
              <a:buNone/>
              <a:defRPr sz="1000"/>
            </a:lvl3pPr>
            <a:lvl4pPr marL="1371477" indent="0">
              <a:buNone/>
              <a:defRPr sz="900"/>
            </a:lvl4pPr>
            <a:lvl5pPr marL="1828637" indent="0">
              <a:buNone/>
              <a:defRPr sz="900"/>
            </a:lvl5pPr>
            <a:lvl6pPr marL="2285797" indent="0">
              <a:buNone/>
              <a:defRPr sz="900"/>
            </a:lvl6pPr>
            <a:lvl7pPr marL="2742956" indent="0">
              <a:buNone/>
              <a:defRPr sz="900"/>
            </a:lvl7pPr>
            <a:lvl8pPr marL="3200115" indent="0">
              <a:buNone/>
              <a:defRPr sz="900"/>
            </a:lvl8pPr>
            <a:lvl9pPr marL="365727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62860E6-AF5E-4EE1-B8FB-73FE667F2684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38649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935913" y="6400800"/>
            <a:ext cx="5334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56" tIns="46028" rIns="92056" bIns="46028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20000"/>
              </a:lnSpc>
              <a:defRPr sz="800">
                <a:solidFill>
                  <a:schemeClr val="tx2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fld id="{F5C383DE-3A44-48B4-B9DE-C704A4297A61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95400"/>
            <a:ext cx="7670800" cy="488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Line 5"/>
          <p:cNvSpPr>
            <a:spLocks noChangeShapeType="1"/>
          </p:cNvSpPr>
          <p:nvPr/>
        </p:nvSpPr>
        <p:spPr bwMode="auto">
          <a:xfrm>
            <a:off x="685800" y="6400800"/>
            <a:ext cx="7696200" cy="0"/>
          </a:xfrm>
          <a:prstGeom prst="line">
            <a:avLst/>
          </a:prstGeom>
          <a:noFill/>
          <a:ln w="63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2" tIns="45716" rIns="91432" bIns="45716" anchor="ctr"/>
          <a:lstStyle/>
          <a:p>
            <a:endParaRPr lang="en-US" dirty="0"/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7740650" y="0"/>
            <a:ext cx="1403350" cy="127000"/>
          </a:xfrm>
          <a:prstGeom prst="rect">
            <a:avLst/>
          </a:prstGeom>
          <a:solidFill>
            <a:srgbClr val="FDAA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6" rIns="91432" bIns="45716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endParaRPr lang="en-US" altLang="en-US" dirty="0" smtClean="0">
              <a:latin typeface="Calibri" pitchFamily="34" charset="0"/>
              <a:ea typeface="+mn-ea"/>
            </a:endParaRPr>
          </a:p>
        </p:txBody>
      </p:sp>
      <p:sp>
        <p:nvSpPr>
          <p:cNvPr id="1030" name="Picture 8"/>
          <p:cNvSpPr>
            <a:spLocks noChangeAspect="1" noChangeArrowheads="1"/>
          </p:cNvSpPr>
          <p:nvPr/>
        </p:nvSpPr>
        <p:spPr bwMode="auto">
          <a:xfrm>
            <a:off x="631825" y="6489700"/>
            <a:ext cx="804863" cy="25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endParaRPr lang="en-US" altLang="en-US" dirty="0" smtClean="0">
              <a:ea typeface="+mn-ea"/>
            </a:endParaRPr>
          </a:p>
        </p:txBody>
      </p:sp>
      <p:sp>
        <p:nvSpPr>
          <p:cNvPr id="1031" name="Rectangle 9"/>
          <p:cNvSpPr>
            <a:spLocks noChangeArrowheads="1"/>
          </p:cNvSpPr>
          <p:nvPr/>
        </p:nvSpPr>
        <p:spPr bwMode="auto">
          <a:xfrm>
            <a:off x="7886700" y="0"/>
            <a:ext cx="1257300" cy="220663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6" rIns="91432" bIns="45716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endParaRPr lang="en-US" altLang="en-US" dirty="0" smtClean="0">
              <a:solidFill>
                <a:schemeClr val="tx2"/>
              </a:solidFill>
              <a:latin typeface="Calibri" pitchFamily="34" charset="0"/>
              <a:ea typeface="+mn-ea"/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6759575" y="6629400"/>
            <a:ext cx="17907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32" tIns="45716" rIns="91432" bIns="45716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defRPr/>
            </a:pPr>
            <a:r>
              <a:rPr lang="en-US" altLang="en-US" sz="600" dirty="0" smtClean="0">
                <a:latin typeface="Calibri" pitchFamily="34" charset="0"/>
                <a:cs typeface="Arial" pitchFamily="34" charset="0"/>
              </a:rPr>
              <a:t>© 2013 The MITRE Corporation. All rights reserved.</a:t>
            </a:r>
            <a:endParaRPr lang="en-US" altLang="en-US" sz="700" dirty="0" smtClean="0">
              <a:latin typeface="Calibri" pitchFamily="34" charset="0"/>
              <a:cs typeface="Arial" pitchFamily="34" charset="0"/>
            </a:endParaRPr>
          </a:p>
        </p:txBody>
      </p:sp>
      <p:sp>
        <p:nvSpPr>
          <p:cNvPr id="1033" name="Title Placeholder 14"/>
          <p:cNvSpPr>
            <a:spLocks noGrp="1"/>
          </p:cNvSpPr>
          <p:nvPr>
            <p:ph type="title"/>
          </p:nvPr>
        </p:nvSpPr>
        <p:spPr bwMode="auto">
          <a:xfrm>
            <a:off x="685800" y="274638"/>
            <a:ext cx="7696200" cy="94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6" rIns="91432" bIns="4571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35" r:id="rId1"/>
    <p:sldLayoutId id="2147484936" r:id="rId2"/>
    <p:sldLayoutId id="2147484926" r:id="rId3"/>
    <p:sldLayoutId id="2147484927" r:id="rId4"/>
    <p:sldLayoutId id="2147484928" r:id="rId5"/>
    <p:sldLayoutId id="2147484929" r:id="rId6"/>
    <p:sldLayoutId id="2147484930" r:id="rId7"/>
    <p:sldLayoutId id="2147484931" r:id="rId8"/>
    <p:sldLayoutId id="2147484932" r:id="rId9"/>
    <p:sldLayoutId id="2147484933" r:id="rId10"/>
    <p:sldLayoutId id="2147484934" r:id="rId11"/>
  </p:sldLayoutIdLst>
  <p:hf hdr="0" dt="0"/>
  <p:txStyles>
    <p:titleStyle>
      <a:lvl1pPr algn="l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800" b="1">
          <a:solidFill>
            <a:srgbClr val="000099"/>
          </a:solidFill>
          <a:latin typeface="Calibri" pitchFamily="34" charset="0"/>
          <a:ea typeface="ＭＳ Ｐゴシック" charset="0"/>
          <a:cs typeface="ＭＳ Ｐゴシック" charset="0"/>
        </a:defRPr>
      </a:lvl1pPr>
      <a:lvl2pPr algn="l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800" b="1">
          <a:solidFill>
            <a:srgbClr val="000099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l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800" b="1">
          <a:solidFill>
            <a:srgbClr val="000099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l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800" b="1">
          <a:solidFill>
            <a:srgbClr val="000099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l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800" b="1">
          <a:solidFill>
            <a:srgbClr val="000099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45715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Times New Roman" pitchFamily="18" charset="0"/>
        </a:defRPr>
      </a:lvl6pPr>
      <a:lvl7pPr marL="91431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Times New Roman" pitchFamily="18" charset="0"/>
        </a:defRPr>
      </a:lvl7pPr>
      <a:lvl8pPr marL="13714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Times New Roman" pitchFamily="18" charset="0"/>
        </a:defRPr>
      </a:lvl8pPr>
      <a:lvl9pPr marL="182863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Times New Roman" pitchFamily="18" charset="0"/>
        </a:defRPr>
      </a:lvl9pPr>
    </p:titleStyle>
    <p:bodyStyle>
      <a:lvl1pPr marL="225425" indent="-225425" algn="l" rtl="0" eaLnBrk="0" fontAlgn="base" hangingPunct="0">
        <a:lnSpc>
          <a:spcPts val="2200"/>
        </a:lnSpc>
        <a:spcBef>
          <a:spcPct val="0"/>
        </a:spcBef>
        <a:spcAft>
          <a:spcPts val="800"/>
        </a:spcAft>
        <a:buClr>
          <a:srgbClr val="FDAA03"/>
        </a:buClr>
        <a:buSzPct val="100000"/>
        <a:buFont typeface="Arial" pitchFamily="34" charset="0"/>
        <a:buChar char="■"/>
        <a:defRPr sz="2000" b="1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1pPr>
      <a:lvl2pPr marL="566738" indent="-225425" algn="l" rtl="0" eaLnBrk="0" fontAlgn="base" hangingPunct="0">
        <a:lnSpc>
          <a:spcPts val="2000"/>
        </a:lnSpc>
        <a:spcBef>
          <a:spcPct val="0"/>
        </a:spcBef>
        <a:spcAft>
          <a:spcPts val="800"/>
        </a:spcAft>
        <a:buClr>
          <a:srgbClr val="FDAA03"/>
        </a:buClr>
        <a:buFont typeface="Arial" panose="020B0604020202020204" pitchFamily="34" charset="0"/>
        <a:buChar char="–"/>
        <a:defRPr b="1">
          <a:solidFill>
            <a:schemeClr val="tx1"/>
          </a:solidFill>
          <a:latin typeface="Calibri" pitchFamily="34" charset="0"/>
          <a:ea typeface="ＭＳ Ｐゴシック" charset="0"/>
        </a:defRPr>
      </a:lvl2pPr>
      <a:lvl3pPr marL="908050" indent="-166688" algn="l" rtl="0" eaLnBrk="0" fontAlgn="base" hangingPunct="0">
        <a:lnSpc>
          <a:spcPts val="1800"/>
        </a:lnSpc>
        <a:spcBef>
          <a:spcPct val="0"/>
        </a:spcBef>
        <a:spcAft>
          <a:spcPts val="800"/>
        </a:spcAft>
        <a:buClr>
          <a:srgbClr val="FDAA03"/>
        </a:buClr>
        <a:buSzPct val="80000"/>
        <a:buFont typeface="Arial" pitchFamily="34" charset="0"/>
        <a:buChar char="■"/>
        <a:defRPr sz="1600" b="1">
          <a:solidFill>
            <a:schemeClr val="tx1"/>
          </a:solidFill>
          <a:latin typeface="Calibri" pitchFamily="34" charset="0"/>
          <a:ea typeface="ＭＳ Ｐゴシック" charset="0"/>
        </a:defRPr>
      </a:lvl3pPr>
      <a:lvl4pPr marL="1141413" indent="-112713" algn="l" rtl="0" eaLnBrk="0" fontAlgn="base" hangingPunct="0">
        <a:lnSpc>
          <a:spcPts val="1600"/>
        </a:lnSpc>
        <a:spcBef>
          <a:spcPct val="0"/>
        </a:spcBef>
        <a:spcAft>
          <a:spcPts val="800"/>
        </a:spcAft>
        <a:buClr>
          <a:srgbClr val="FDAA03"/>
        </a:buClr>
        <a:buSzPct val="80000"/>
        <a:buFont typeface="Arial" pitchFamily="34" charset="0"/>
        <a:buChar char="●"/>
        <a:defRPr sz="1400" b="1">
          <a:solidFill>
            <a:schemeClr val="tx1"/>
          </a:solidFill>
          <a:latin typeface="Calibri" pitchFamily="34" charset="0"/>
          <a:ea typeface="ＭＳ Ｐゴシック" charset="0"/>
        </a:defRPr>
      </a:lvl4pPr>
      <a:lvl5pPr marL="1370013" indent="-104775" algn="l" rtl="0" eaLnBrk="0" fontAlgn="base" hangingPunct="0">
        <a:lnSpc>
          <a:spcPts val="1400"/>
        </a:lnSpc>
        <a:spcBef>
          <a:spcPct val="0"/>
        </a:spcBef>
        <a:spcAft>
          <a:spcPts val="800"/>
        </a:spcAft>
        <a:buClr>
          <a:srgbClr val="FDAA03"/>
        </a:buClr>
        <a:buSzPct val="100000"/>
        <a:buFont typeface="Arial" pitchFamily="34" charset="0"/>
        <a:buChar char="-"/>
        <a:defRPr sz="1200" b="1">
          <a:solidFill>
            <a:schemeClr val="tx1"/>
          </a:solidFill>
          <a:latin typeface="Calibri" pitchFamily="34" charset="0"/>
          <a:ea typeface="ＭＳ Ｐゴシック" charset="0"/>
        </a:defRPr>
      </a:lvl5pPr>
      <a:lvl6pPr marL="2228651" indent="-228580" algn="l" rtl="0" eaLnBrk="1" fontAlgn="base" hangingPunct="1">
        <a:lnSpc>
          <a:spcPts val="2000"/>
        </a:lnSpc>
        <a:spcBef>
          <a:spcPct val="0"/>
        </a:spcBef>
        <a:spcAft>
          <a:spcPts val="600"/>
        </a:spcAft>
        <a:buClr>
          <a:srgbClr val="FDAA03"/>
        </a:buClr>
        <a:buSzPct val="50000"/>
        <a:buFont typeface="Monotype Sorts" pitchFamily="2" charset="2"/>
        <a:buChar char="n"/>
        <a:defRPr sz="4000" b="1">
          <a:solidFill>
            <a:schemeClr val="tx1"/>
          </a:solidFill>
          <a:latin typeface="ITC Officina Serif Book" charset="0"/>
        </a:defRPr>
      </a:lvl6pPr>
      <a:lvl7pPr marL="2685810" indent="-228580" algn="l" rtl="0" eaLnBrk="1" fontAlgn="base" hangingPunct="1">
        <a:lnSpc>
          <a:spcPts val="2000"/>
        </a:lnSpc>
        <a:spcBef>
          <a:spcPct val="0"/>
        </a:spcBef>
        <a:spcAft>
          <a:spcPts val="600"/>
        </a:spcAft>
        <a:buClr>
          <a:srgbClr val="FDAA03"/>
        </a:buClr>
        <a:buSzPct val="50000"/>
        <a:buFont typeface="Monotype Sorts" pitchFamily="2" charset="2"/>
        <a:buChar char="n"/>
        <a:defRPr sz="4000" b="1">
          <a:solidFill>
            <a:schemeClr val="tx1"/>
          </a:solidFill>
          <a:latin typeface="ITC Officina Serif Book" charset="0"/>
        </a:defRPr>
      </a:lvl7pPr>
      <a:lvl8pPr marL="3142970" indent="-228580" algn="l" rtl="0" eaLnBrk="1" fontAlgn="base" hangingPunct="1">
        <a:lnSpc>
          <a:spcPts val="2000"/>
        </a:lnSpc>
        <a:spcBef>
          <a:spcPct val="0"/>
        </a:spcBef>
        <a:spcAft>
          <a:spcPts val="600"/>
        </a:spcAft>
        <a:buClr>
          <a:srgbClr val="FDAA03"/>
        </a:buClr>
        <a:buSzPct val="50000"/>
        <a:buFont typeface="Monotype Sorts" pitchFamily="2" charset="2"/>
        <a:buChar char="n"/>
        <a:defRPr sz="4000" b="1">
          <a:solidFill>
            <a:schemeClr val="tx1"/>
          </a:solidFill>
          <a:latin typeface="ITC Officina Serif Book" charset="0"/>
        </a:defRPr>
      </a:lvl8pPr>
      <a:lvl9pPr marL="3600129" indent="-228580" algn="l" rtl="0" eaLnBrk="1" fontAlgn="base" hangingPunct="1">
        <a:lnSpc>
          <a:spcPts val="2000"/>
        </a:lnSpc>
        <a:spcBef>
          <a:spcPct val="0"/>
        </a:spcBef>
        <a:spcAft>
          <a:spcPts val="600"/>
        </a:spcAft>
        <a:buClr>
          <a:srgbClr val="FDAA03"/>
        </a:buClr>
        <a:buSzPct val="50000"/>
        <a:buFont typeface="Monotype Sorts" pitchFamily="2" charset="2"/>
        <a:buChar char="n"/>
        <a:defRPr sz="4000" b="1">
          <a:solidFill>
            <a:schemeClr val="tx1"/>
          </a:solidFill>
          <a:latin typeface="ITC Officina Serif Book" charset="0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7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7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7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5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935913" y="6400800"/>
            <a:ext cx="5334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56" tIns="46028" rIns="92056" bIns="46028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20000"/>
              </a:lnSpc>
              <a:defRPr sz="800">
                <a:solidFill>
                  <a:schemeClr val="tx2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fld id="{F5C383DE-3A44-48B4-B9DE-C704A4297A61}" type="slidenum">
              <a:rPr lang="en-US" altLang="en-US">
                <a:solidFill>
                  <a:srgbClr val="003399"/>
                </a:solidFill>
              </a:rPr>
              <a:pPr/>
              <a:t>‹#›</a:t>
            </a:fld>
            <a:endParaRPr lang="en-US" altLang="en-US" dirty="0">
              <a:solidFill>
                <a:srgbClr val="003399"/>
              </a:solidFill>
            </a:endParaRP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95400"/>
            <a:ext cx="7670800" cy="488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Line 5"/>
          <p:cNvSpPr>
            <a:spLocks noChangeShapeType="1"/>
          </p:cNvSpPr>
          <p:nvPr/>
        </p:nvSpPr>
        <p:spPr bwMode="auto">
          <a:xfrm>
            <a:off x="685800" y="6400800"/>
            <a:ext cx="7696200" cy="0"/>
          </a:xfrm>
          <a:prstGeom prst="line">
            <a:avLst/>
          </a:prstGeom>
          <a:noFill/>
          <a:ln w="63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2" tIns="45716" rIns="91432" bIns="45716" anchor="ctr"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7740650" y="0"/>
            <a:ext cx="1403350" cy="127000"/>
          </a:xfrm>
          <a:prstGeom prst="rect">
            <a:avLst/>
          </a:prstGeom>
          <a:solidFill>
            <a:srgbClr val="FDAA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6" rIns="91432" bIns="45716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endParaRPr lang="en-US" altLang="en-US" dirty="0" smtClean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030" name="Picture 8"/>
          <p:cNvSpPr>
            <a:spLocks noChangeAspect="1" noChangeArrowheads="1"/>
          </p:cNvSpPr>
          <p:nvPr/>
        </p:nvSpPr>
        <p:spPr bwMode="auto">
          <a:xfrm>
            <a:off x="631825" y="6489700"/>
            <a:ext cx="804863" cy="25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endParaRPr lang="en-US" altLang="en-US" dirty="0" smtClean="0">
              <a:solidFill>
                <a:srgbClr val="000000"/>
              </a:solidFill>
            </a:endParaRPr>
          </a:p>
        </p:txBody>
      </p:sp>
      <p:sp>
        <p:nvSpPr>
          <p:cNvPr id="1031" name="Rectangle 9"/>
          <p:cNvSpPr>
            <a:spLocks noChangeArrowheads="1"/>
          </p:cNvSpPr>
          <p:nvPr/>
        </p:nvSpPr>
        <p:spPr bwMode="auto">
          <a:xfrm>
            <a:off x="7886700" y="0"/>
            <a:ext cx="1257300" cy="220663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6" rIns="91432" bIns="45716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endParaRPr lang="en-US" altLang="en-US" dirty="0" smtClean="0">
              <a:solidFill>
                <a:srgbClr val="003399"/>
              </a:solidFill>
              <a:latin typeface="Calibri" pitchFamily="34" charset="0"/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6759575" y="6629400"/>
            <a:ext cx="17907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32" tIns="45716" rIns="91432" bIns="45716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defRPr/>
            </a:pPr>
            <a:r>
              <a:rPr lang="en-US" altLang="en-US" sz="6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© 2013 The MITRE Corporation. All rights reserved.</a:t>
            </a:r>
            <a:endParaRPr lang="en-US" altLang="en-US" sz="700" dirty="0" smtClean="0">
              <a:solidFill>
                <a:srgbClr val="0000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1033" name="Title Placeholder 14"/>
          <p:cNvSpPr>
            <a:spLocks noGrp="1"/>
          </p:cNvSpPr>
          <p:nvPr>
            <p:ph type="title"/>
          </p:nvPr>
        </p:nvSpPr>
        <p:spPr bwMode="auto">
          <a:xfrm>
            <a:off x="685800" y="274638"/>
            <a:ext cx="7696200" cy="94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6" rIns="91432" bIns="4571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7882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38" r:id="rId1"/>
    <p:sldLayoutId id="2147484939" r:id="rId2"/>
    <p:sldLayoutId id="2147484940" r:id="rId3"/>
    <p:sldLayoutId id="2147484941" r:id="rId4"/>
    <p:sldLayoutId id="2147484942" r:id="rId5"/>
    <p:sldLayoutId id="2147484943" r:id="rId6"/>
    <p:sldLayoutId id="2147484944" r:id="rId7"/>
    <p:sldLayoutId id="2147484945" r:id="rId8"/>
    <p:sldLayoutId id="2147484946" r:id="rId9"/>
    <p:sldLayoutId id="2147484947" r:id="rId10"/>
    <p:sldLayoutId id="2147484948" r:id="rId11"/>
  </p:sldLayoutIdLst>
  <p:hf hdr="0" dt="0"/>
  <p:txStyles>
    <p:titleStyle>
      <a:lvl1pPr algn="l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800" b="1">
          <a:solidFill>
            <a:srgbClr val="000099"/>
          </a:solidFill>
          <a:latin typeface="Calibri" pitchFamily="34" charset="0"/>
          <a:ea typeface="ＭＳ Ｐゴシック" charset="0"/>
          <a:cs typeface="ＭＳ Ｐゴシック" charset="0"/>
        </a:defRPr>
      </a:lvl1pPr>
      <a:lvl2pPr algn="l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800" b="1">
          <a:solidFill>
            <a:srgbClr val="000099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l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800" b="1">
          <a:solidFill>
            <a:srgbClr val="000099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l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800" b="1">
          <a:solidFill>
            <a:srgbClr val="000099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l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800" b="1">
          <a:solidFill>
            <a:srgbClr val="000099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45715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Times New Roman" pitchFamily="18" charset="0"/>
        </a:defRPr>
      </a:lvl6pPr>
      <a:lvl7pPr marL="91431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Times New Roman" pitchFamily="18" charset="0"/>
        </a:defRPr>
      </a:lvl7pPr>
      <a:lvl8pPr marL="13714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Times New Roman" pitchFamily="18" charset="0"/>
        </a:defRPr>
      </a:lvl8pPr>
      <a:lvl9pPr marL="182863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99"/>
          </a:solidFill>
          <a:latin typeface="Times New Roman" pitchFamily="18" charset="0"/>
        </a:defRPr>
      </a:lvl9pPr>
    </p:titleStyle>
    <p:bodyStyle>
      <a:lvl1pPr marL="225425" indent="-225425" algn="l" rtl="0" eaLnBrk="0" fontAlgn="base" hangingPunct="0">
        <a:lnSpc>
          <a:spcPts val="2200"/>
        </a:lnSpc>
        <a:spcBef>
          <a:spcPct val="0"/>
        </a:spcBef>
        <a:spcAft>
          <a:spcPts val="800"/>
        </a:spcAft>
        <a:buClr>
          <a:srgbClr val="FDAA03"/>
        </a:buClr>
        <a:buSzPct val="100000"/>
        <a:buFont typeface="Arial" pitchFamily="34" charset="0"/>
        <a:buChar char="■"/>
        <a:defRPr sz="2000" b="1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1pPr>
      <a:lvl2pPr marL="566738" indent="-225425" algn="l" rtl="0" eaLnBrk="0" fontAlgn="base" hangingPunct="0">
        <a:lnSpc>
          <a:spcPts val="2000"/>
        </a:lnSpc>
        <a:spcBef>
          <a:spcPct val="0"/>
        </a:spcBef>
        <a:spcAft>
          <a:spcPts val="800"/>
        </a:spcAft>
        <a:buClr>
          <a:srgbClr val="FDAA03"/>
        </a:buClr>
        <a:buFont typeface="Arial" panose="020B0604020202020204" pitchFamily="34" charset="0"/>
        <a:buChar char="–"/>
        <a:defRPr b="1">
          <a:solidFill>
            <a:schemeClr val="tx1"/>
          </a:solidFill>
          <a:latin typeface="Calibri" pitchFamily="34" charset="0"/>
          <a:ea typeface="ＭＳ Ｐゴシック" charset="0"/>
        </a:defRPr>
      </a:lvl2pPr>
      <a:lvl3pPr marL="908050" indent="-166688" algn="l" rtl="0" eaLnBrk="0" fontAlgn="base" hangingPunct="0">
        <a:lnSpc>
          <a:spcPts val="1800"/>
        </a:lnSpc>
        <a:spcBef>
          <a:spcPct val="0"/>
        </a:spcBef>
        <a:spcAft>
          <a:spcPts val="800"/>
        </a:spcAft>
        <a:buClr>
          <a:srgbClr val="FDAA03"/>
        </a:buClr>
        <a:buSzPct val="80000"/>
        <a:buFont typeface="Arial" pitchFamily="34" charset="0"/>
        <a:buChar char="■"/>
        <a:defRPr sz="1600" b="1">
          <a:solidFill>
            <a:schemeClr val="tx1"/>
          </a:solidFill>
          <a:latin typeface="Calibri" pitchFamily="34" charset="0"/>
          <a:ea typeface="ＭＳ Ｐゴシック" charset="0"/>
        </a:defRPr>
      </a:lvl3pPr>
      <a:lvl4pPr marL="1141413" indent="-112713" algn="l" rtl="0" eaLnBrk="0" fontAlgn="base" hangingPunct="0">
        <a:lnSpc>
          <a:spcPts val="1600"/>
        </a:lnSpc>
        <a:spcBef>
          <a:spcPct val="0"/>
        </a:spcBef>
        <a:spcAft>
          <a:spcPts val="800"/>
        </a:spcAft>
        <a:buClr>
          <a:srgbClr val="FDAA03"/>
        </a:buClr>
        <a:buSzPct val="80000"/>
        <a:buFont typeface="Arial" pitchFamily="34" charset="0"/>
        <a:buChar char="●"/>
        <a:defRPr sz="1400" b="1">
          <a:solidFill>
            <a:schemeClr val="tx1"/>
          </a:solidFill>
          <a:latin typeface="Calibri" pitchFamily="34" charset="0"/>
          <a:ea typeface="ＭＳ Ｐゴシック" charset="0"/>
        </a:defRPr>
      </a:lvl4pPr>
      <a:lvl5pPr marL="1370013" indent="-104775" algn="l" rtl="0" eaLnBrk="0" fontAlgn="base" hangingPunct="0">
        <a:lnSpc>
          <a:spcPts val="1400"/>
        </a:lnSpc>
        <a:spcBef>
          <a:spcPct val="0"/>
        </a:spcBef>
        <a:spcAft>
          <a:spcPts val="800"/>
        </a:spcAft>
        <a:buClr>
          <a:srgbClr val="FDAA03"/>
        </a:buClr>
        <a:buSzPct val="100000"/>
        <a:buFont typeface="Arial" pitchFamily="34" charset="0"/>
        <a:buChar char="-"/>
        <a:defRPr sz="1200" b="1">
          <a:solidFill>
            <a:schemeClr val="tx1"/>
          </a:solidFill>
          <a:latin typeface="Calibri" pitchFamily="34" charset="0"/>
          <a:ea typeface="ＭＳ Ｐゴシック" charset="0"/>
        </a:defRPr>
      </a:lvl5pPr>
      <a:lvl6pPr marL="2228651" indent="-228580" algn="l" rtl="0" eaLnBrk="1" fontAlgn="base" hangingPunct="1">
        <a:lnSpc>
          <a:spcPts val="2000"/>
        </a:lnSpc>
        <a:spcBef>
          <a:spcPct val="0"/>
        </a:spcBef>
        <a:spcAft>
          <a:spcPts val="600"/>
        </a:spcAft>
        <a:buClr>
          <a:srgbClr val="FDAA03"/>
        </a:buClr>
        <a:buSzPct val="50000"/>
        <a:buFont typeface="Monotype Sorts" pitchFamily="2" charset="2"/>
        <a:buChar char="n"/>
        <a:defRPr sz="4000" b="1">
          <a:solidFill>
            <a:schemeClr val="tx1"/>
          </a:solidFill>
          <a:latin typeface="ITC Officina Serif Book" charset="0"/>
        </a:defRPr>
      </a:lvl6pPr>
      <a:lvl7pPr marL="2685810" indent="-228580" algn="l" rtl="0" eaLnBrk="1" fontAlgn="base" hangingPunct="1">
        <a:lnSpc>
          <a:spcPts val="2000"/>
        </a:lnSpc>
        <a:spcBef>
          <a:spcPct val="0"/>
        </a:spcBef>
        <a:spcAft>
          <a:spcPts val="600"/>
        </a:spcAft>
        <a:buClr>
          <a:srgbClr val="FDAA03"/>
        </a:buClr>
        <a:buSzPct val="50000"/>
        <a:buFont typeface="Monotype Sorts" pitchFamily="2" charset="2"/>
        <a:buChar char="n"/>
        <a:defRPr sz="4000" b="1">
          <a:solidFill>
            <a:schemeClr val="tx1"/>
          </a:solidFill>
          <a:latin typeface="ITC Officina Serif Book" charset="0"/>
        </a:defRPr>
      </a:lvl7pPr>
      <a:lvl8pPr marL="3142970" indent="-228580" algn="l" rtl="0" eaLnBrk="1" fontAlgn="base" hangingPunct="1">
        <a:lnSpc>
          <a:spcPts val="2000"/>
        </a:lnSpc>
        <a:spcBef>
          <a:spcPct val="0"/>
        </a:spcBef>
        <a:spcAft>
          <a:spcPts val="600"/>
        </a:spcAft>
        <a:buClr>
          <a:srgbClr val="FDAA03"/>
        </a:buClr>
        <a:buSzPct val="50000"/>
        <a:buFont typeface="Monotype Sorts" pitchFamily="2" charset="2"/>
        <a:buChar char="n"/>
        <a:defRPr sz="4000" b="1">
          <a:solidFill>
            <a:schemeClr val="tx1"/>
          </a:solidFill>
          <a:latin typeface="ITC Officina Serif Book" charset="0"/>
        </a:defRPr>
      </a:lvl8pPr>
      <a:lvl9pPr marL="3600129" indent="-228580" algn="l" rtl="0" eaLnBrk="1" fontAlgn="base" hangingPunct="1">
        <a:lnSpc>
          <a:spcPts val="2000"/>
        </a:lnSpc>
        <a:spcBef>
          <a:spcPct val="0"/>
        </a:spcBef>
        <a:spcAft>
          <a:spcPts val="600"/>
        </a:spcAft>
        <a:buClr>
          <a:srgbClr val="FDAA03"/>
        </a:buClr>
        <a:buSzPct val="50000"/>
        <a:buFont typeface="Monotype Sorts" pitchFamily="2" charset="2"/>
        <a:buChar char="n"/>
        <a:defRPr sz="4000" b="1">
          <a:solidFill>
            <a:schemeClr val="tx1"/>
          </a:solidFill>
          <a:latin typeface="ITC Officina Serif Book" charset="0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7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7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7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5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2"/>
          <p:cNvSpPr>
            <a:spLocks noGrp="1"/>
          </p:cNvSpPr>
          <p:nvPr>
            <p:ph type="ctrTitle" sz="quarter"/>
          </p:nvPr>
        </p:nvSpPr>
        <p:spPr>
          <a:xfrm>
            <a:off x="228600" y="2057400"/>
            <a:ext cx="8915400" cy="1317918"/>
          </a:xfrm>
        </p:spPr>
        <p:txBody>
          <a:bodyPr/>
          <a:lstStyle/>
          <a:p>
            <a:pPr algn="ctr"/>
            <a:r>
              <a:rPr lang="en-US" altLang="en-US" sz="2800" dirty="0" smtClean="0">
                <a:ea typeface="ＭＳ Ｐゴシック" panose="020B0600070205080204" pitchFamily="34" charset="-128"/>
              </a:rPr>
              <a:t>Host </a:t>
            </a:r>
            <a:r>
              <a:rPr lang="en-US" altLang="en-US" sz="2800" dirty="0">
                <a:ea typeface="ＭＳ Ｐゴシック" panose="020B0600070205080204" pitchFamily="34" charset="-128"/>
              </a:rPr>
              <a:t>Country Tax Administration (HCTA)</a:t>
            </a:r>
            <a:br>
              <a:rPr lang="en-US" altLang="en-US" sz="2800" dirty="0">
                <a:ea typeface="ＭＳ Ｐゴシック" panose="020B0600070205080204" pitchFamily="34" charset="-128"/>
              </a:rPr>
            </a:br>
            <a:r>
              <a:rPr lang="en-US" altLang="en-US" sz="2800" dirty="0">
                <a:ea typeface="ＭＳ Ｐゴシック" panose="020B0600070205080204" pitchFamily="34" charset="-128"/>
              </a:rPr>
              <a:t>International Data Exchange Service (IDES)</a:t>
            </a:r>
            <a:br>
              <a:rPr lang="en-US" altLang="en-US" sz="2800" dirty="0">
                <a:ea typeface="ＭＳ Ｐゴシック" panose="020B0600070205080204" pitchFamily="34" charset="-128"/>
              </a:rPr>
            </a:br>
            <a:r>
              <a:rPr lang="en-US" altLang="en-US" sz="2800" dirty="0">
                <a:ea typeface="ＭＳ Ｐゴシック" panose="020B0600070205080204" pitchFamily="34" charset="-128"/>
              </a:rPr>
              <a:t>Onboarding Instructions</a:t>
            </a:r>
            <a:r>
              <a:rPr lang="en-US" altLang="en-US" sz="2800" dirty="0" smtClean="0">
                <a:ea typeface="ＭＳ Ｐゴシック" panose="020B0600070205080204" pitchFamily="34" charset="-128"/>
              </a:rPr>
              <a:t> </a:t>
            </a:r>
          </a:p>
        </p:txBody>
      </p:sp>
      <p:sp>
        <p:nvSpPr>
          <p:cNvPr id="4100" name="TextBox 2"/>
          <p:cNvSpPr txBox="1">
            <a:spLocks noChangeArrowheads="1"/>
          </p:cNvSpPr>
          <p:nvPr/>
        </p:nvSpPr>
        <p:spPr bwMode="auto">
          <a:xfrm>
            <a:off x="6400800" y="4038600"/>
            <a:ext cx="14114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ts val="2200"/>
              </a:lnSpc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■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lnSpc>
                <a:spcPts val="2000"/>
              </a:lnSpc>
              <a:spcAft>
                <a:spcPts val="800"/>
              </a:spcAft>
              <a:buClr>
                <a:srgbClr val="FDAA03"/>
              </a:buClr>
              <a:buFont typeface="Arial" panose="020B0604020202020204" pitchFamily="34" charset="0"/>
              <a:buChar char="–"/>
              <a:defRPr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lnSpc>
                <a:spcPts val="1800"/>
              </a:lnSpc>
              <a:spcAft>
                <a:spcPts val="800"/>
              </a:spcAft>
              <a:buClr>
                <a:srgbClr val="FDAA03"/>
              </a:buClr>
              <a:buSzPct val="80000"/>
              <a:buFont typeface="Arial" panose="020B0604020202020204" pitchFamily="34" charset="0"/>
              <a:buChar char="■"/>
              <a:defRPr sz="16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lnSpc>
                <a:spcPts val="1600"/>
              </a:lnSpc>
              <a:spcAft>
                <a:spcPts val="800"/>
              </a:spcAft>
              <a:buClr>
                <a:srgbClr val="FDAA03"/>
              </a:buClr>
              <a:buSzPct val="80000"/>
              <a:buFont typeface="Arial" panose="020B0604020202020204" pitchFamily="34" charset="0"/>
              <a:buChar char="●"/>
              <a:defRPr sz="1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lnSpc>
                <a:spcPts val="1400"/>
              </a:lnSpc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b="0" dirty="0">
                <a:solidFill>
                  <a:srgbClr val="000000"/>
                </a:solidFill>
                <a:latin typeface="Arial" panose="020B0604020202020204" pitchFamily="34" charset="0"/>
              </a:rPr>
              <a:t>9</a:t>
            </a:r>
            <a:r>
              <a:rPr lang="en-US" altLang="en-US" sz="1800" b="0" dirty="0" smtClean="0">
                <a:solidFill>
                  <a:srgbClr val="000000"/>
                </a:solidFill>
                <a:latin typeface="Arial" panose="020B0604020202020204" pitchFamily="34" charset="0"/>
              </a:rPr>
              <a:t> July, 2014</a:t>
            </a:r>
            <a:endParaRPr lang="en-US" altLang="en-US" sz="1800" b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101" name="TextBox 1"/>
          <p:cNvSpPr txBox="1">
            <a:spLocks noChangeArrowheads="1"/>
          </p:cNvSpPr>
          <p:nvPr/>
        </p:nvSpPr>
        <p:spPr bwMode="auto">
          <a:xfrm>
            <a:off x="6418263" y="4648200"/>
            <a:ext cx="723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ts val="2200"/>
              </a:lnSpc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■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lnSpc>
                <a:spcPts val="2000"/>
              </a:lnSpc>
              <a:spcAft>
                <a:spcPts val="800"/>
              </a:spcAft>
              <a:buClr>
                <a:srgbClr val="FDAA03"/>
              </a:buClr>
              <a:buFont typeface="Arial" panose="020B0604020202020204" pitchFamily="34" charset="0"/>
              <a:buChar char="–"/>
              <a:defRPr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lnSpc>
                <a:spcPts val="1800"/>
              </a:lnSpc>
              <a:spcAft>
                <a:spcPts val="800"/>
              </a:spcAft>
              <a:buClr>
                <a:srgbClr val="FDAA03"/>
              </a:buClr>
              <a:buSzPct val="80000"/>
              <a:buFont typeface="Arial" panose="020B0604020202020204" pitchFamily="34" charset="0"/>
              <a:buChar char="■"/>
              <a:defRPr sz="16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lnSpc>
                <a:spcPts val="1600"/>
              </a:lnSpc>
              <a:spcAft>
                <a:spcPts val="800"/>
              </a:spcAft>
              <a:buClr>
                <a:srgbClr val="FDAA03"/>
              </a:buClr>
              <a:buSzPct val="80000"/>
              <a:buFont typeface="Arial" panose="020B0604020202020204" pitchFamily="34" charset="0"/>
              <a:buChar char="●"/>
              <a:defRPr sz="1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lnSpc>
                <a:spcPts val="1400"/>
              </a:lnSpc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  <a:latin typeface="Arial" panose="020B0604020202020204" pitchFamily="34" charset="0"/>
              </a:rPr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171684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200"/>
              </a:lnSpc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■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lnSpc>
                <a:spcPts val="2000"/>
              </a:lnSpc>
              <a:spcAft>
                <a:spcPts val="800"/>
              </a:spcAft>
              <a:buClr>
                <a:srgbClr val="FDAA03"/>
              </a:buClr>
              <a:buFont typeface="Arial" panose="020B0604020202020204" pitchFamily="34" charset="0"/>
              <a:buChar char="–"/>
              <a:defRPr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lnSpc>
                <a:spcPts val="1800"/>
              </a:lnSpc>
              <a:spcAft>
                <a:spcPts val="800"/>
              </a:spcAft>
              <a:buClr>
                <a:srgbClr val="FDAA03"/>
              </a:buClr>
              <a:buSzPct val="80000"/>
              <a:buFont typeface="Arial" panose="020B0604020202020204" pitchFamily="34" charset="0"/>
              <a:buChar char="■"/>
              <a:defRPr sz="16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lnSpc>
                <a:spcPts val="1600"/>
              </a:lnSpc>
              <a:spcAft>
                <a:spcPts val="800"/>
              </a:spcAft>
              <a:buClr>
                <a:srgbClr val="FDAA03"/>
              </a:buClr>
              <a:buSzPct val="80000"/>
              <a:buFont typeface="Arial" panose="020B0604020202020204" pitchFamily="34" charset="0"/>
              <a:buChar char="●"/>
              <a:defRPr sz="1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lnSpc>
                <a:spcPts val="1400"/>
              </a:lnSpc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20000"/>
              </a:lnSpc>
              <a:spcAft>
                <a:spcPct val="0"/>
              </a:spcAft>
              <a:buClrTx/>
              <a:buSzTx/>
              <a:buFontTx/>
              <a:buNone/>
            </a:pPr>
            <a:fld id="{CEA6359B-2C3B-4B89-AE51-E6DDE37116A4}" type="slidenum">
              <a:rPr lang="en-US" altLang="en-US" sz="800" b="0">
                <a:solidFill>
                  <a:schemeClr val="tx2"/>
                </a:solidFill>
              </a:rPr>
              <a:pPr eaLnBrk="1" hangingPunct="1">
                <a:lnSpc>
                  <a:spcPct val="12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t>10</a:t>
            </a:fld>
            <a:endParaRPr lang="en-US" altLang="en-US" sz="800" b="0" dirty="0">
              <a:solidFill>
                <a:schemeClr val="tx2"/>
              </a:solidFill>
            </a:endParaRPr>
          </a:p>
        </p:txBody>
      </p:sp>
      <p:sp>
        <p:nvSpPr>
          <p:cNvPr id="5123" name="Title 1"/>
          <p:cNvSpPr>
            <a:spLocks noGrp="1"/>
          </p:cNvSpPr>
          <p:nvPr>
            <p:ph type="title"/>
          </p:nvPr>
        </p:nvSpPr>
        <p:spPr>
          <a:xfrm>
            <a:off x="660400" y="274638"/>
            <a:ext cx="8026400" cy="914400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HCTA Onboarding – HTCA-SU IDES Initial Login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sz="half" idx="1"/>
          </p:nvPr>
        </p:nvSpPr>
        <p:spPr>
          <a:xfrm>
            <a:off x="660400" y="1219200"/>
            <a:ext cx="7797800" cy="5105400"/>
          </a:xfrm>
          <a:extLst/>
        </p:spPr>
        <p:txBody>
          <a:bodyPr/>
          <a:lstStyle/>
          <a:p>
            <a:pPr marL="354013" lvl="1" indent="-342900">
              <a:buFont typeface="Arial" panose="020B0604020202020204" pitchFamily="34" charset="0"/>
              <a:buChar char="•"/>
              <a:defRPr/>
            </a:pPr>
            <a:r>
              <a:rPr lang="en-US" sz="20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HCTA-SU is prompted to create a new password</a:t>
            </a:r>
          </a:p>
          <a:p>
            <a:pPr marL="928688" lvl="3" indent="-342900">
              <a:buFont typeface="Arial" panose="020B0604020202020204" pitchFamily="34" charset="0"/>
              <a:buChar char="•"/>
              <a:defRPr/>
            </a:pPr>
            <a:r>
              <a:rPr lang="en-US" sz="16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HCTA-SU </a:t>
            </a:r>
            <a:r>
              <a:rPr lang="en-US" sz="16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enters a password and clicks </a:t>
            </a:r>
            <a:r>
              <a:rPr lang="en-US" sz="16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on </a:t>
            </a:r>
            <a:r>
              <a:rPr lang="en-US" sz="16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 </a:t>
            </a:r>
            <a:r>
              <a:rPr lang="en-US" sz="16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</a:t>
            </a:r>
            <a:r>
              <a:rPr lang="en-US" sz="16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hange password button</a:t>
            </a:r>
            <a:endParaRPr lang="en-US" sz="16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endParaRPr lang="en-US" sz="20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endParaRPr lang="en-US" sz="20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endParaRPr lang="en-US" sz="20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endParaRPr lang="en-US" sz="20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endParaRPr lang="en-US" sz="1800" b="0" dirty="0" smtClean="0">
              <a:solidFill>
                <a:srgbClr val="FF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endParaRPr lang="en-US" sz="18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113" lvl="1" indent="0">
              <a:buNone/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36538" lvl="1"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57400"/>
            <a:ext cx="7906983" cy="423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97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200"/>
              </a:lnSpc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■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lnSpc>
                <a:spcPts val="2000"/>
              </a:lnSpc>
              <a:spcAft>
                <a:spcPts val="800"/>
              </a:spcAft>
              <a:buClr>
                <a:srgbClr val="FDAA03"/>
              </a:buClr>
              <a:buFont typeface="Arial" panose="020B0604020202020204" pitchFamily="34" charset="0"/>
              <a:buChar char="–"/>
              <a:defRPr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lnSpc>
                <a:spcPts val="1800"/>
              </a:lnSpc>
              <a:spcAft>
                <a:spcPts val="800"/>
              </a:spcAft>
              <a:buClr>
                <a:srgbClr val="FDAA03"/>
              </a:buClr>
              <a:buSzPct val="80000"/>
              <a:buFont typeface="Arial" panose="020B0604020202020204" pitchFamily="34" charset="0"/>
              <a:buChar char="■"/>
              <a:defRPr sz="16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lnSpc>
                <a:spcPts val="1600"/>
              </a:lnSpc>
              <a:spcAft>
                <a:spcPts val="800"/>
              </a:spcAft>
              <a:buClr>
                <a:srgbClr val="FDAA03"/>
              </a:buClr>
              <a:buSzPct val="80000"/>
              <a:buFont typeface="Arial" panose="020B0604020202020204" pitchFamily="34" charset="0"/>
              <a:buChar char="●"/>
              <a:defRPr sz="1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lnSpc>
                <a:spcPts val="1400"/>
              </a:lnSpc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20000"/>
              </a:lnSpc>
              <a:spcAft>
                <a:spcPct val="0"/>
              </a:spcAft>
              <a:buClrTx/>
              <a:buSzTx/>
              <a:buFontTx/>
              <a:buNone/>
            </a:pPr>
            <a:fld id="{CEA6359B-2C3B-4B89-AE51-E6DDE37116A4}" type="slidenum">
              <a:rPr lang="en-US" altLang="en-US" sz="800" b="0">
                <a:solidFill>
                  <a:schemeClr val="tx2"/>
                </a:solidFill>
              </a:rPr>
              <a:pPr eaLnBrk="1" hangingPunct="1">
                <a:lnSpc>
                  <a:spcPct val="12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t>11</a:t>
            </a:fld>
            <a:endParaRPr lang="en-US" altLang="en-US" sz="800" b="0" dirty="0">
              <a:solidFill>
                <a:schemeClr val="tx2"/>
              </a:solidFill>
            </a:endParaRPr>
          </a:p>
        </p:txBody>
      </p:sp>
      <p:sp>
        <p:nvSpPr>
          <p:cNvPr id="5123" name="Title 1"/>
          <p:cNvSpPr>
            <a:spLocks noGrp="1"/>
          </p:cNvSpPr>
          <p:nvPr>
            <p:ph type="title"/>
          </p:nvPr>
        </p:nvSpPr>
        <p:spPr>
          <a:xfrm>
            <a:off x="660400" y="274638"/>
            <a:ext cx="8026400" cy="914400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HCTA Onboarding – HTCA-SU IDES Initial Login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sz="half" idx="1"/>
          </p:nvPr>
        </p:nvSpPr>
        <p:spPr>
          <a:xfrm>
            <a:off x="660400" y="1219200"/>
            <a:ext cx="7797800" cy="5105400"/>
          </a:xfrm>
          <a:extLst/>
        </p:spPr>
        <p:txBody>
          <a:bodyPr/>
          <a:lstStyle/>
          <a:p>
            <a:pPr marL="354013" lvl="1" indent="-342900">
              <a:buFont typeface="Arial" panose="020B0604020202020204" pitchFamily="34" charset="0"/>
              <a:buChar char="•"/>
              <a:defRPr/>
            </a:pPr>
            <a:r>
              <a:rPr lang="en-US" sz="2000" b="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HCTA-SU n</a:t>
            </a:r>
            <a:r>
              <a:rPr lang="en-US" sz="20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avigates </a:t>
            </a:r>
            <a:r>
              <a:rPr lang="en-US" sz="2000" b="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 Jurisdiction Screen to enter Public </a:t>
            </a:r>
            <a:r>
              <a:rPr lang="en-US" sz="20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Key</a:t>
            </a: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r>
              <a:rPr lang="en-US" sz="18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Click on username, then select “Jurisdiction”</a:t>
            </a:r>
            <a:endParaRPr lang="en-US" sz="18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endParaRPr lang="en-US" sz="20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endParaRPr lang="en-US" sz="20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endParaRPr lang="en-US" sz="20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endParaRPr lang="en-US" sz="1800" b="0" dirty="0" smtClean="0">
              <a:solidFill>
                <a:srgbClr val="FF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endParaRPr lang="en-US" sz="18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113" lvl="1" indent="0">
              <a:buNone/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36538" lvl="1"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32" y="2057399"/>
            <a:ext cx="7257568" cy="386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718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200"/>
              </a:lnSpc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■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lnSpc>
                <a:spcPts val="2000"/>
              </a:lnSpc>
              <a:spcAft>
                <a:spcPts val="800"/>
              </a:spcAft>
              <a:buClr>
                <a:srgbClr val="FDAA03"/>
              </a:buClr>
              <a:buFont typeface="Arial" panose="020B0604020202020204" pitchFamily="34" charset="0"/>
              <a:buChar char="–"/>
              <a:defRPr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lnSpc>
                <a:spcPts val="1800"/>
              </a:lnSpc>
              <a:spcAft>
                <a:spcPts val="800"/>
              </a:spcAft>
              <a:buClr>
                <a:srgbClr val="FDAA03"/>
              </a:buClr>
              <a:buSzPct val="80000"/>
              <a:buFont typeface="Arial" panose="020B0604020202020204" pitchFamily="34" charset="0"/>
              <a:buChar char="■"/>
              <a:defRPr sz="16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lnSpc>
                <a:spcPts val="1600"/>
              </a:lnSpc>
              <a:spcAft>
                <a:spcPts val="800"/>
              </a:spcAft>
              <a:buClr>
                <a:srgbClr val="FDAA03"/>
              </a:buClr>
              <a:buSzPct val="80000"/>
              <a:buFont typeface="Arial" panose="020B0604020202020204" pitchFamily="34" charset="0"/>
              <a:buChar char="●"/>
              <a:defRPr sz="1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lnSpc>
                <a:spcPts val="1400"/>
              </a:lnSpc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20000"/>
              </a:lnSpc>
              <a:spcAft>
                <a:spcPct val="0"/>
              </a:spcAft>
              <a:buClrTx/>
              <a:buSzTx/>
              <a:buFontTx/>
              <a:buNone/>
            </a:pPr>
            <a:fld id="{CEA6359B-2C3B-4B89-AE51-E6DDE37116A4}" type="slidenum">
              <a:rPr lang="en-US" altLang="en-US" sz="800" b="0">
                <a:solidFill>
                  <a:schemeClr val="tx2"/>
                </a:solidFill>
              </a:rPr>
              <a:pPr eaLnBrk="1" hangingPunct="1">
                <a:lnSpc>
                  <a:spcPct val="12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t>12</a:t>
            </a:fld>
            <a:endParaRPr lang="en-US" altLang="en-US" sz="800" b="0" dirty="0">
              <a:solidFill>
                <a:schemeClr val="tx2"/>
              </a:solidFill>
            </a:endParaRPr>
          </a:p>
        </p:txBody>
      </p:sp>
      <p:sp>
        <p:nvSpPr>
          <p:cNvPr id="5123" name="Title 1"/>
          <p:cNvSpPr>
            <a:spLocks noGrp="1"/>
          </p:cNvSpPr>
          <p:nvPr>
            <p:ph type="title"/>
          </p:nvPr>
        </p:nvSpPr>
        <p:spPr>
          <a:xfrm>
            <a:off x="660400" y="274638"/>
            <a:ext cx="8026400" cy="914400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HCTA Onboarding – HTCA-SU IDES Initial Login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sz="half" idx="1"/>
          </p:nvPr>
        </p:nvSpPr>
        <p:spPr>
          <a:xfrm>
            <a:off x="660400" y="1219200"/>
            <a:ext cx="7797800" cy="5105400"/>
          </a:xfrm>
          <a:extLst/>
        </p:spPr>
        <p:txBody>
          <a:bodyPr/>
          <a:lstStyle/>
          <a:p>
            <a:pPr marL="354013" lvl="1" indent="-342900">
              <a:buFont typeface="Arial" panose="020B0604020202020204" pitchFamily="34" charset="0"/>
              <a:buChar char="•"/>
              <a:defRPr/>
            </a:pPr>
            <a:r>
              <a:rPr lang="en-US" sz="2000" b="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HCTA-SU </a:t>
            </a:r>
            <a:r>
              <a:rPr lang="en-US" sz="20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selects their Jurisdiction</a:t>
            </a:r>
            <a:endParaRPr lang="en-US" sz="20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endParaRPr lang="en-US" sz="20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endParaRPr lang="en-US" sz="20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endParaRPr lang="en-US" sz="20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endParaRPr lang="en-US" sz="1800" b="0" dirty="0" smtClean="0">
              <a:solidFill>
                <a:srgbClr val="FF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endParaRPr lang="en-US" sz="18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113" lvl="1" indent="0">
              <a:buNone/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36538" lvl="1"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57" y="1600201"/>
            <a:ext cx="8334743" cy="447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34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200"/>
              </a:lnSpc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■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lnSpc>
                <a:spcPts val="2000"/>
              </a:lnSpc>
              <a:spcAft>
                <a:spcPts val="800"/>
              </a:spcAft>
              <a:buClr>
                <a:srgbClr val="FDAA03"/>
              </a:buClr>
              <a:buFont typeface="Arial" panose="020B0604020202020204" pitchFamily="34" charset="0"/>
              <a:buChar char="–"/>
              <a:defRPr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lnSpc>
                <a:spcPts val="1800"/>
              </a:lnSpc>
              <a:spcAft>
                <a:spcPts val="800"/>
              </a:spcAft>
              <a:buClr>
                <a:srgbClr val="FDAA03"/>
              </a:buClr>
              <a:buSzPct val="80000"/>
              <a:buFont typeface="Arial" panose="020B0604020202020204" pitchFamily="34" charset="0"/>
              <a:buChar char="■"/>
              <a:defRPr sz="16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lnSpc>
                <a:spcPts val="1600"/>
              </a:lnSpc>
              <a:spcAft>
                <a:spcPts val="800"/>
              </a:spcAft>
              <a:buClr>
                <a:srgbClr val="FDAA03"/>
              </a:buClr>
              <a:buSzPct val="80000"/>
              <a:buFont typeface="Arial" panose="020B0604020202020204" pitchFamily="34" charset="0"/>
              <a:buChar char="●"/>
              <a:defRPr sz="1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lnSpc>
                <a:spcPts val="1400"/>
              </a:lnSpc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20000"/>
              </a:lnSpc>
              <a:spcAft>
                <a:spcPct val="0"/>
              </a:spcAft>
              <a:buClrTx/>
              <a:buSzTx/>
              <a:buFontTx/>
              <a:buNone/>
            </a:pPr>
            <a:fld id="{CEA6359B-2C3B-4B89-AE51-E6DDE37116A4}" type="slidenum">
              <a:rPr lang="en-US" altLang="en-US" sz="800" b="0">
                <a:solidFill>
                  <a:schemeClr val="tx2"/>
                </a:solidFill>
              </a:rPr>
              <a:pPr eaLnBrk="1" hangingPunct="1">
                <a:lnSpc>
                  <a:spcPct val="12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t>13</a:t>
            </a:fld>
            <a:endParaRPr lang="en-US" altLang="en-US" sz="800" b="0" dirty="0">
              <a:solidFill>
                <a:schemeClr val="tx2"/>
              </a:solidFill>
            </a:endParaRPr>
          </a:p>
        </p:txBody>
      </p:sp>
      <p:sp>
        <p:nvSpPr>
          <p:cNvPr id="5123" name="Title 1"/>
          <p:cNvSpPr>
            <a:spLocks noGrp="1"/>
          </p:cNvSpPr>
          <p:nvPr>
            <p:ph type="title"/>
          </p:nvPr>
        </p:nvSpPr>
        <p:spPr>
          <a:xfrm>
            <a:off x="660400" y="274638"/>
            <a:ext cx="8026400" cy="914400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HCTA Onboarding – HTCA-SU IDES Initial Login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sz="half" idx="1"/>
          </p:nvPr>
        </p:nvSpPr>
        <p:spPr>
          <a:xfrm>
            <a:off x="660400" y="1189038"/>
            <a:ext cx="7797800" cy="5105400"/>
          </a:xfrm>
          <a:extLst/>
        </p:spPr>
        <p:txBody>
          <a:bodyPr/>
          <a:lstStyle/>
          <a:p>
            <a:pPr marL="354013" lvl="1" indent="-342900">
              <a:buFont typeface="Arial" panose="020B0604020202020204" pitchFamily="34" charset="0"/>
              <a:buChar char="•"/>
              <a:defRPr/>
            </a:pPr>
            <a:r>
              <a:rPr lang="en-US" sz="2000" b="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HCTA-SU </a:t>
            </a:r>
            <a:r>
              <a:rPr lang="en-US" sz="20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pastes </a:t>
            </a:r>
            <a:r>
              <a:rPr lang="en-US" sz="2000" b="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Public </a:t>
            </a:r>
            <a:r>
              <a:rPr lang="en-US" sz="20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Key into field circled in red</a:t>
            </a: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r>
              <a:rPr lang="en-US" sz="18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HCTA-SU scrolls down and presses “Create”</a:t>
            </a:r>
            <a:endParaRPr lang="en-US" sz="18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endParaRPr lang="en-US" sz="20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endParaRPr lang="en-US" sz="20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endParaRPr lang="en-US" sz="20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endParaRPr lang="en-US" sz="1800" b="0" dirty="0" smtClean="0">
              <a:solidFill>
                <a:srgbClr val="FF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endParaRPr lang="en-US" sz="18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113" lvl="1" indent="0">
              <a:buNone/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36538" lvl="1"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57400"/>
            <a:ext cx="7467600" cy="400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6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200"/>
              </a:lnSpc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■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lnSpc>
                <a:spcPts val="2000"/>
              </a:lnSpc>
              <a:spcAft>
                <a:spcPts val="800"/>
              </a:spcAft>
              <a:buClr>
                <a:srgbClr val="FDAA03"/>
              </a:buClr>
              <a:buFont typeface="Arial" panose="020B0604020202020204" pitchFamily="34" charset="0"/>
              <a:buChar char="–"/>
              <a:defRPr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lnSpc>
                <a:spcPts val="1800"/>
              </a:lnSpc>
              <a:spcAft>
                <a:spcPts val="800"/>
              </a:spcAft>
              <a:buClr>
                <a:srgbClr val="FDAA03"/>
              </a:buClr>
              <a:buSzPct val="80000"/>
              <a:buFont typeface="Arial" panose="020B0604020202020204" pitchFamily="34" charset="0"/>
              <a:buChar char="■"/>
              <a:defRPr sz="16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lnSpc>
                <a:spcPts val="1600"/>
              </a:lnSpc>
              <a:spcAft>
                <a:spcPts val="800"/>
              </a:spcAft>
              <a:buClr>
                <a:srgbClr val="FDAA03"/>
              </a:buClr>
              <a:buSzPct val="80000"/>
              <a:buFont typeface="Arial" panose="020B0604020202020204" pitchFamily="34" charset="0"/>
              <a:buChar char="●"/>
              <a:defRPr sz="1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lnSpc>
                <a:spcPts val="1400"/>
              </a:lnSpc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20000"/>
              </a:lnSpc>
              <a:spcAft>
                <a:spcPct val="0"/>
              </a:spcAft>
              <a:buClrTx/>
              <a:buSzTx/>
              <a:buFontTx/>
              <a:buNone/>
            </a:pPr>
            <a:fld id="{CEA6359B-2C3B-4B89-AE51-E6DDE37116A4}" type="slidenum">
              <a:rPr lang="en-US" altLang="en-US" sz="800" b="0">
                <a:solidFill>
                  <a:schemeClr val="tx2"/>
                </a:solidFill>
              </a:rPr>
              <a:pPr eaLnBrk="1" hangingPunct="1">
                <a:lnSpc>
                  <a:spcPct val="12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t>14</a:t>
            </a:fld>
            <a:endParaRPr lang="en-US" altLang="en-US" sz="800" b="0" dirty="0">
              <a:solidFill>
                <a:schemeClr val="tx2"/>
              </a:solidFill>
            </a:endParaRPr>
          </a:p>
        </p:txBody>
      </p:sp>
      <p:sp>
        <p:nvSpPr>
          <p:cNvPr id="5123" name="Title 1"/>
          <p:cNvSpPr>
            <a:spLocks noGrp="1"/>
          </p:cNvSpPr>
          <p:nvPr>
            <p:ph type="title"/>
          </p:nvPr>
        </p:nvSpPr>
        <p:spPr>
          <a:xfrm>
            <a:off x="660400" y="274638"/>
            <a:ext cx="8026400" cy="914400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HCTA Onboarding – HTCA-SU IDES Initial Login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sz="half" idx="1"/>
          </p:nvPr>
        </p:nvSpPr>
        <p:spPr>
          <a:xfrm>
            <a:off x="660400" y="1189038"/>
            <a:ext cx="7797800" cy="5105400"/>
          </a:xfrm>
          <a:extLst/>
        </p:spPr>
        <p:txBody>
          <a:bodyPr/>
          <a:lstStyle/>
          <a:p>
            <a:pPr marL="354013" lvl="1" indent="-342900">
              <a:buFont typeface="Arial" panose="020B0604020202020204" pitchFamily="34" charset="0"/>
              <a:buChar char="•"/>
              <a:defRPr/>
            </a:pPr>
            <a:r>
              <a:rPr lang="en-US" sz="2000" b="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HCTA-SU </a:t>
            </a:r>
            <a:r>
              <a:rPr lang="en-US" sz="20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provides technologies</a:t>
            </a: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r>
              <a:rPr lang="en-US" sz="1800" b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Scroll down to provide those requested on next slide</a:t>
            </a:r>
            <a:endParaRPr lang="en-US" sz="1800" b="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endParaRPr lang="en-US" sz="20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endParaRPr lang="en-US" sz="20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endParaRPr lang="en-US" sz="20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endParaRPr lang="en-US" sz="20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endParaRPr lang="en-US" sz="1800" b="0" dirty="0" smtClean="0">
              <a:solidFill>
                <a:srgbClr val="FF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endParaRPr lang="en-US" sz="18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113" lvl="1" indent="0">
              <a:buNone/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36538" lvl="1"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354" y="1981200"/>
            <a:ext cx="7772400" cy="416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31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200"/>
              </a:lnSpc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■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lnSpc>
                <a:spcPts val="2000"/>
              </a:lnSpc>
              <a:spcAft>
                <a:spcPts val="800"/>
              </a:spcAft>
              <a:buClr>
                <a:srgbClr val="FDAA03"/>
              </a:buClr>
              <a:buFont typeface="Arial" panose="020B0604020202020204" pitchFamily="34" charset="0"/>
              <a:buChar char="–"/>
              <a:defRPr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lnSpc>
                <a:spcPts val="1800"/>
              </a:lnSpc>
              <a:spcAft>
                <a:spcPts val="800"/>
              </a:spcAft>
              <a:buClr>
                <a:srgbClr val="FDAA03"/>
              </a:buClr>
              <a:buSzPct val="80000"/>
              <a:buFont typeface="Arial" panose="020B0604020202020204" pitchFamily="34" charset="0"/>
              <a:buChar char="■"/>
              <a:defRPr sz="16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lnSpc>
                <a:spcPts val="1600"/>
              </a:lnSpc>
              <a:spcAft>
                <a:spcPts val="800"/>
              </a:spcAft>
              <a:buClr>
                <a:srgbClr val="FDAA03"/>
              </a:buClr>
              <a:buSzPct val="80000"/>
              <a:buFont typeface="Arial" panose="020B0604020202020204" pitchFamily="34" charset="0"/>
              <a:buChar char="●"/>
              <a:defRPr sz="1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lnSpc>
                <a:spcPts val="1400"/>
              </a:lnSpc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20000"/>
              </a:lnSpc>
              <a:spcAft>
                <a:spcPct val="0"/>
              </a:spcAft>
              <a:buClrTx/>
              <a:buSzTx/>
              <a:buFontTx/>
              <a:buNone/>
            </a:pPr>
            <a:fld id="{CEA6359B-2C3B-4B89-AE51-E6DDE37116A4}" type="slidenum">
              <a:rPr lang="en-US" altLang="en-US" sz="800" b="0">
                <a:solidFill>
                  <a:schemeClr val="tx2"/>
                </a:solidFill>
              </a:rPr>
              <a:pPr eaLnBrk="1" hangingPunct="1">
                <a:lnSpc>
                  <a:spcPct val="12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t>15</a:t>
            </a:fld>
            <a:endParaRPr lang="en-US" altLang="en-US" sz="800" b="0" dirty="0">
              <a:solidFill>
                <a:schemeClr val="tx2"/>
              </a:solidFill>
            </a:endParaRPr>
          </a:p>
        </p:txBody>
      </p:sp>
      <p:sp>
        <p:nvSpPr>
          <p:cNvPr id="5123" name="Title 1"/>
          <p:cNvSpPr>
            <a:spLocks noGrp="1"/>
          </p:cNvSpPr>
          <p:nvPr>
            <p:ph type="title"/>
          </p:nvPr>
        </p:nvSpPr>
        <p:spPr>
          <a:xfrm>
            <a:off x="660400" y="274638"/>
            <a:ext cx="8026400" cy="914400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HCTA Onboarding – HTCA-SU IDES Initial Login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sz="half" idx="1"/>
          </p:nvPr>
        </p:nvSpPr>
        <p:spPr>
          <a:xfrm>
            <a:off x="660400" y="1189038"/>
            <a:ext cx="7797800" cy="5105400"/>
          </a:xfrm>
          <a:extLst/>
        </p:spPr>
        <p:txBody>
          <a:bodyPr/>
          <a:lstStyle/>
          <a:p>
            <a:pPr marL="354013" lvl="1" indent="-342900">
              <a:buFont typeface="Arial" panose="020B0604020202020204" pitchFamily="34" charset="0"/>
              <a:buChar char="•"/>
              <a:defRPr/>
            </a:pPr>
            <a:r>
              <a:rPr lang="en-US" sz="2000" b="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HCTA-SU </a:t>
            </a:r>
            <a:r>
              <a:rPr lang="en-US" sz="20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provides technologies, then clicks “Create”</a:t>
            </a: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endParaRPr lang="en-US" sz="20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endParaRPr lang="en-US" sz="20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endParaRPr lang="en-US" sz="20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endParaRPr lang="en-US" sz="1800" b="0" dirty="0" smtClean="0">
              <a:solidFill>
                <a:srgbClr val="FF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endParaRPr lang="en-US" sz="18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113" lvl="1" indent="0">
              <a:buNone/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36538" lvl="1"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46" y="1784450"/>
            <a:ext cx="7737954" cy="415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63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200"/>
              </a:lnSpc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■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lnSpc>
                <a:spcPts val="2000"/>
              </a:lnSpc>
              <a:spcAft>
                <a:spcPts val="800"/>
              </a:spcAft>
              <a:buClr>
                <a:srgbClr val="FDAA03"/>
              </a:buClr>
              <a:buFont typeface="Arial" panose="020B0604020202020204" pitchFamily="34" charset="0"/>
              <a:buChar char="–"/>
              <a:defRPr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lnSpc>
                <a:spcPts val="1800"/>
              </a:lnSpc>
              <a:spcAft>
                <a:spcPts val="800"/>
              </a:spcAft>
              <a:buClr>
                <a:srgbClr val="FDAA03"/>
              </a:buClr>
              <a:buSzPct val="80000"/>
              <a:buFont typeface="Arial" panose="020B0604020202020204" pitchFamily="34" charset="0"/>
              <a:buChar char="■"/>
              <a:defRPr sz="16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lnSpc>
                <a:spcPts val="1600"/>
              </a:lnSpc>
              <a:spcAft>
                <a:spcPts val="800"/>
              </a:spcAft>
              <a:buClr>
                <a:srgbClr val="FDAA03"/>
              </a:buClr>
              <a:buSzPct val="80000"/>
              <a:buFont typeface="Arial" panose="020B0604020202020204" pitchFamily="34" charset="0"/>
              <a:buChar char="●"/>
              <a:defRPr sz="1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lnSpc>
                <a:spcPts val="1400"/>
              </a:lnSpc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20000"/>
              </a:lnSpc>
              <a:spcAft>
                <a:spcPct val="0"/>
              </a:spcAft>
              <a:buClrTx/>
              <a:buSzTx/>
              <a:buFontTx/>
              <a:buNone/>
            </a:pPr>
            <a:fld id="{CEA6359B-2C3B-4B89-AE51-E6DDE37116A4}" type="slidenum">
              <a:rPr lang="en-US" altLang="en-US" sz="800" b="0">
                <a:solidFill>
                  <a:schemeClr val="tx2"/>
                </a:solidFill>
              </a:rPr>
              <a:pPr eaLnBrk="1" hangingPunct="1">
                <a:lnSpc>
                  <a:spcPct val="12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t>16</a:t>
            </a:fld>
            <a:endParaRPr lang="en-US" altLang="en-US" sz="800" b="0" dirty="0">
              <a:solidFill>
                <a:schemeClr val="tx2"/>
              </a:solidFill>
            </a:endParaRPr>
          </a:p>
        </p:txBody>
      </p:sp>
      <p:sp>
        <p:nvSpPr>
          <p:cNvPr id="512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400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HCTA Onboarding – Configure Alerts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sz="half" idx="1"/>
          </p:nvPr>
        </p:nvSpPr>
        <p:spPr>
          <a:xfrm>
            <a:off x="660400" y="1219200"/>
            <a:ext cx="7797800" cy="5105400"/>
          </a:xfrm>
          <a:extLst/>
        </p:spPr>
        <p:txBody>
          <a:bodyPr/>
          <a:lstStyle/>
          <a:p>
            <a:pPr marL="354013" lvl="1" indent="-342900">
              <a:buFont typeface="Arial" panose="020B0604020202020204" pitchFamily="34" charset="0"/>
              <a:buChar char="•"/>
              <a:defRPr/>
            </a:pPr>
            <a:r>
              <a:rPr lang="en-US" sz="20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HCTA-SU clicks on </a:t>
            </a:r>
            <a:r>
              <a:rPr lang="en-US" sz="20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display name in </a:t>
            </a:r>
            <a:r>
              <a:rPr lang="en-US" sz="20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upper-right of browser, and selects “Personal</a:t>
            </a:r>
            <a:r>
              <a:rPr lang="en-US" sz="20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” from the drop down menu</a:t>
            </a:r>
            <a:endParaRPr lang="en-US" sz="20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r>
              <a:rPr lang="en-US" sz="20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 </a:t>
            </a:r>
            <a:r>
              <a:rPr lang="en-US" sz="20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Alerts portion </a:t>
            </a:r>
            <a:r>
              <a:rPr lang="en-US" sz="20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of the “Personal” page is shown below</a:t>
            </a:r>
          </a:p>
          <a:p>
            <a:pPr marL="352425" lvl="2" indent="0">
              <a:buNone/>
              <a:defRPr/>
            </a:pPr>
            <a:endParaRPr lang="en-US" sz="18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endParaRPr lang="en-US" sz="18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113" lvl="1" indent="0">
              <a:buNone/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36538" lvl="1"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113" lvl="1" indent="0">
              <a:buNone/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113" lvl="1" indent="0">
              <a:buNone/>
              <a:defRPr/>
            </a:pPr>
            <a:endParaRPr lang="en-US" sz="20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113" lvl="1" indent="0">
              <a:buNone/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113" lvl="1" indent="0">
              <a:buNone/>
              <a:defRPr/>
            </a:pPr>
            <a:endParaRPr lang="en-US" sz="20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113" lvl="1" indent="0">
              <a:buNone/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113" lvl="1" indent="0">
              <a:buNone/>
              <a:defRPr/>
            </a:pPr>
            <a:endParaRPr lang="en-US" sz="20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113" lvl="1" indent="0">
              <a:buNone/>
              <a:defRPr/>
            </a:pPr>
            <a:endParaRPr lang="en-US" sz="20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r>
              <a:rPr lang="en-US" sz="18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HCTA-SU configures Notifications and clicks “Save </a:t>
            </a:r>
            <a:r>
              <a:rPr lang="en-US" sz="18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Alert Settings”</a:t>
            </a:r>
            <a:endParaRPr lang="en-US" sz="18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021" y="2133600"/>
            <a:ext cx="6980558" cy="372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501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200"/>
              </a:lnSpc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■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lnSpc>
                <a:spcPts val="2000"/>
              </a:lnSpc>
              <a:spcAft>
                <a:spcPts val="800"/>
              </a:spcAft>
              <a:buClr>
                <a:srgbClr val="FDAA03"/>
              </a:buClr>
              <a:buFont typeface="Arial" panose="020B0604020202020204" pitchFamily="34" charset="0"/>
              <a:buChar char="–"/>
              <a:defRPr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lnSpc>
                <a:spcPts val="1800"/>
              </a:lnSpc>
              <a:spcAft>
                <a:spcPts val="800"/>
              </a:spcAft>
              <a:buClr>
                <a:srgbClr val="FDAA03"/>
              </a:buClr>
              <a:buSzPct val="80000"/>
              <a:buFont typeface="Arial" panose="020B0604020202020204" pitchFamily="34" charset="0"/>
              <a:buChar char="■"/>
              <a:defRPr sz="16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lnSpc>
                <a:spcPts val="1600"/>
              </a:lnSpc>
              <a:spcAft>
                <a:spcPts val="800"/>
              </a:spcAft>
              <a:buClr>
                <a:srgbClr val="FDAA03"/>
              </a:buClr>
              <a:buSzPct val="80000"/>
              <a:buFont typeface="Arial" panose="020B0604020202020204" pitchFamily="34" charset="0"/>
              <a:buChar char="●"/>
              <a:defRPr sz="1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lnSpc>
                <a:spcPts val="1400"/>
              </a:lnSpc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20000"/>
              </a:lnSpc>
              <a:spcAft>
                <a:spcPct val="0"/>
              </a:spcAft>
              <a:buClrTx/>
              <a:buSzTx/>
              <a:buFontTx/>
              <a:buNone/>
            </a:pPr>
            <a:fld id="{CEA6359B-2C3B-4B89-AE51-E6DDE37116A4}" type="slidenum">
              <a:rPr lang="en-US" altLang="en-US" sz="800" b="0">
                <a:solidFill>
                  <a:schemeClr val="tx2"/>
                </a:solidFill>
              </a:rPr>
              <a:pPr eaLnBrk="1" hangingPunct="1">
                <a:lnSpc>
                  <a:spcPct val="12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t>17</a:t>
            </a:fld>
            <a:endParaRPr lang="en-US" altLang="en-US" sz="800" b="0" dirty="0">
              <a:solidFill>
                <a:schemeClr val="tx2"/>
              </a:solidFill>
            </a:endParaRPr>
          </a:p>
        </p:txBody>
      </p:sp>
      <p:sp>
        <p:nvSpPr>
          <p:cNvPr id="512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400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HCTA Onboarding – Add Authorized Users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sz="half" idx="1"/>
          </p:nvPr>
        </p:nvSpPr>
        <p:spPr>
          <a:xfrm>
            <a:off x="660400" y="1219200"/>
            <a:ext cx="7797800" cy="5181600"/>
          </a:xfrm>
          <a:extLst/>
        </p:spPr>
        <p:txBody>
          <a:bodyPr/>
          <a:lstStyle/>
          <a:p>
            <a:pPr marL="354013" lvl="1" indent="-342900">
              <a:buFont typeface="Arial" panose="020B0604020202020204" pitchFamily="34" charset="0"/>
              <a:buChar char="•"/>
              <a:defRPr/>
            </a:pPr>
            <a:r>
              <a:rPr lang="en-US" sz="20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HCTA-SU may now create non-superusers (HCTA-AUs)</a:t>
            </a: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r>
              <a:rPr lang="en-US" sz="18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Click on username in upper-right of browser, and select “Users”</a:t>
            </a: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r>
              <a:rPr lang="en-US" sz="18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HCTA-SU supplies Login Name, etc., in fields shown below</a:t>
            </a:r>
          </a:p>
          <a:p>
            <a:pPr marL="352425" lvl="2" indent="0">
              <a:buNone/>
              <a:defRPr/>
            </a:pPr>
            <a:endParaRPr lang="en-US" sz="18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endParaRPr lang="en-US" sz="18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113" lvl="1" indent="0">
              <a:buNone/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36538" lvl="1"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36538" lvl="1">
              <a:defRPr/>
            </a:pPr>
            <a:endParaRPr lang="en-US" sz="20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36538" lvl="1"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36538" lvl="1">
              <a:defRPr/>
            </a:pPr>
            <a:endParaRPr lang="en-US" sz="20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36538" lvl="1"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36538" lvl="1"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113" lvl="1" indent="0">
              <a:buNone/>
              <a:defRPr/>
            </a:pPr>
            <a:endParaRPr lang="en-US" sz="20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r>
              <a:rPr lang="en-US" sz="20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HCTA-SU clicks “Create” to create a new HCTA-AU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362" y="2362200"/>
            <a:ext cx="6811438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24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200"/>
              </a:lnSpc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■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lnSpc>
                <a:spcPts val="2000"/>
              </a:lnSpc>
              <a:spcAft>
                <a:spcPts val="800"/>
              </a:spcAft>
              <a:buClr>
                <a:srgbClr val="FDAA03"/>
              </a:buClr>
              <a:buFont typeface="Arial" panose="020B0604020202020204" pitchFamily="34" charset="0"/>
              <a:buChar char="–"/>
              <a:defRPr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lnSpc>
                <a:spcPts val="1800"/>
              </a:lnSpc>
              <a:spcAft>
                <a:spcPts val="800"/>
              </a:spcAft>
              <a:buClr>
                <a:srgbClr val="FDAA03"/>
              </a:buClr>
              <a:buSzPct val="80000"/>
              <a:buFont typeface="Arial" panose="020B0604020202020204" pitchFamily="34" charset="0"/>
              <a:buChar char="■"/>
              <a:defRPr sz="16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lnSpc>
                <a:spcPts val="1600"/>
              </a:lnSpc>
              <a:spcAft>
                <a:spcPts val="800"/>
              </a:spcAft>
              <a:buClr>
                <a:srgbClr val="FDAA03"/>
              </a:buClr>
              <a:buSzPct val="80000"/>
              <a:buFont typeface="Arial" panose="020B0604020202020204" pitchFamily="34" charset="0"/>
              <a:buChar char="●"/>
              <a:defRPr sz="1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lnSpc>
                <a:spcPts val="1400"/>
              </a:lnSpc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20000"/>
              </a:lnSpc>
              <a:spcAft>
                <a:spcPct val="0"/>
              </a:spcAft>
              <a:buClrTx/>
              <a:buSzTx/>
              <a:buFontTx/>
              <a:buNone/>
            </a:pPr>
            <a:fld id="{CEA6359B-2C3B-4B89-AE51-E6DDE37116A4}" type="slidenum">
              <a:rPr lang="en-US" altLang="en-US" sz="800" b="0">
                <a:solidFill>
                  <a:schemeClr val="tx2"/>
                </a:solidFill>
              </a:rPr>
              <a:pPr eaLnBrk="1" hangingPunct="1">
                <a:lnSpc>
                  <a:spcPct val="12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t>18</a:t>
            </a:fld>
            <a:endParaRPr lang="en-US" altLang="en-US" sz="800" b="0" dirty="0">
              <a:solidFill>
                <a:schemeClr val="tx2"/>
              </a:solidFill>
            </a:endParaRPr>
          </a:p>
        </p:txBody>
      </p:sp>
      <p:sp>
        <p:nvSpPr>
          <p:cNvPr id="512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400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HCTA Onboarding – Add Authorized Users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sz="half" idx="1"/>
          </p:nvPr>
        </p:nvSpPr>
        <p:spPr>
          <a:xfrm>
            <a:off x="660400" y="1219200"/>
            <a:ext cx="7797800" cy="5181600"/>
          </a:xfrm>
          <a:extLst/>
        </p:spPr>
        <p:txBody>
          <a:bodyPr/>
          <a:lstStyle/>
          <a:p>
            <a:pPr marL="354013" lvl="1" indent="-342900">
              <a:buFont typeface="Arial" panose="020B0604020202020204" pitchFamily="34" charset="0"/>
              <a:buChar char="•"/>
              <a:defRPr/>
            </a:pPr>
            <a:r>
              <a:rPr lang="en-US" sz="20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HCTA-SU </a:t>
            </a:r>
            <a:r>
              <a:rPr lang="en-US" sz="20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click on the </a:t>
            </a:r>
            <a:r>
              <a:rPr lang="en-US" sz="2000" b="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OTP_Users</a:t>
            </a:r>
            <a:r>
              <a:rPr lang="en-US" sz="20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button in the left side navigation bar to move on to the next step in creating an AU</a:t>
            </a: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36538" lvl="1">
              <a:defRPr/>
            </a:pPr>
            <a:endParaRPr lang="en-US" sz="20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36538" lvl="1"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36538" lvl="1">
              <a:defRPr/>
            </a:pPr>
            <a:endParaRPr lang="en-US" sz="20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36538" lvl="1"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36538" lvl="1"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113" lvl="1" indent="0">
              <a:buNone/>
              <a:defRPr/>
            </a:pPr>
            <a:endParaRPr lang="en-US" sz="20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24" y="2003251"/>
            <a:ext cx="7897952" cy="424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096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200"/>
              </a:lnSpc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■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lnSpc>
                <a:spcPts val="2000"/>
              </a:lnSpc>
              <a:spcAft>
                <a:spcPts val="800"/>
              </a:spcAft>
              <a:buClr>
                <a:srgbClr val="FDAA03"/>
              </a:buClr>
              <a:buFont typeface="Arial" panose="020B0604020202020204" pitchFamily="34" charset="0"/>
              <a:buChar char="–"/>
              <a:defRPr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lnSpc>
                <a:spcPts val="1800"/>
              </a:lnSpc>
              <a:spcAft>
                <a:spcPts val="800"/>
              </a:spcAft>
              <a:buClr>
                <a:srgbClr val="FDAA03"/>
              </a:buClr>
              <a:buSzPct val="80000"/>
              <a:buFont typeface="Arial" panose="020B0604020202020204" pitchFamily="34" charset="0"/>
              <a:buChar char="■"/>
              <a:defRPr sz="16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lnSpc>
                <a:spcPts val="1600"/>
              </a:lnSpc>
              <a:spcAft>
                <a:spcPts val="800"/>
              </a:spcAft>
              <a:buClr>
                <a:srgbClr val="FDAA03"/>
              </a:buClr>
              <a:buSzPct val="80000"/>
              <a:buFont typeface="Arial" panose="020B0604020202020204" pitchFamily="34" charset="0"/>
              <a:buChar char="●"/>
              <a:defRPr sz="1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lnSpc>
                <a:spcPts val="1400"/>
              </a:lnSpc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20000"/>
              </a:lnSpc>
              <a:spcAft>
                <a:spcPct val="0"/>
              </a:spcAft>
              <a:buClrTx/>
              <a:buSzTx/>
              <a:buFontTx/>
              <a:buNone/>
            </a:pPr>
            <a:fld id="{CEA6359B-2C3B-4B89-AE51-E6DDE37116A4}" type="slidenum">
              <a:rPr lang="en-US" altLang="en-US" sz="800" b="0">
                <a:solidFill>
                  <a:schemeClr val="tx2"/>
                </a:solidFill>
              </a:rPr>
              <a:pPr eaLnBrk="1" hangingPunct="1">
                <a:lnSpc>
                  <a:spcPct val="12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t>19</a:t>
            </a:fld>
            <a:endParaRPr lang="en-US" altLang="en-US" sz="800" b="0" dirty="0">
              <a:solidFill>
                <a:schemeClr val="tx2"/>
              </a:solidFill>
            </a:endParaRPr>
          </a:p>
        </p:txBody>
      </p:sp>
      <p:sp>
        <p:nvSpPr>
          <p:cNvPr id="512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400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HCTA Onboarding – Add Authorized Users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sz="half" idx="1"/>
          </p:nvPr>
        </p:nvSpPr>
        <p:spPr>
          <a:xfrm>
            <a:off x="660400" y="1219200"/>
            <a:ext cx="7797800" cy="5181600"/>
          </a:xfrm>
          <a:extLst/>
        </p:spPr>
        <p:txBody>
          <a:bodyPr/>
          <a:lstStyle/>
          <a:p>
            <a:pPr marL="354013" lvl="1" indent="-342900">
              <a:buFont typeface="Arial" panose="020B0604020202020204" pitchFamily="34" charset="0"/>
              <a:buChar char="•"/>
              <a:defRPr/>
            </a:pPr>
            <a:r>
              <a:rPr lang="en-US" sz="20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HCTA-SU </a:t>
            </a:r>
            <a:r>
              <a:rPr lang="en-US" sz="20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then </a:t>
            </a:r>
            <a:r>
              <a:rPr lang="en-US" sz="2000" b="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mouses</a:t>
            </a:r>
            <a:r>
              <a:rPr lang="en-US" sz="20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over the Create OTP column for an appropriate user.  A plus sign will appear.  Click this to generate the </a:t>
            </a:r>
            <a:r>
              <a:rPr lang="en-US" sz="2000" b="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</a:t>
            </a:r>
            <a:r>
              <a:rPr lang="en-US" sz="2000" b="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okenSeed</a:t>
            </a:r>
            <a:r>
              <a:rPr lang="en-US" sz="20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  <a:endParaRPr lang="en-US" sz="18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2425" lvl="2" indent="0">
              <a:buNone/>
              <a:defRPr/>
            </a:pPr>
            <a:endParaRPr lang="en-US" sz="18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endParaRPr lang="en-US" sz="18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113" lvl="1" indent="0">
              <a:buNone/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36538" lvl="1"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36538" lvl="1">
              <a:defRPr/>
            </a:pPr>
            <a:endParaRPr lang="en-US" sz="20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36538" lvl="1"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36538" lvl="1">
              <a:defRPr/>
            </a:pPr>
            <a:endParaRPr lang="en-US" sz="20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36538" lvl="1"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36538" lvl="1"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113" lvl="1" indent="0">
              <a:buNone/>
              <a:defRPr/>
            </a:pPr>
            <a:endParaRPr lang="en-US" sz="20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79956"/>
            <a:ext cx="7924800" cy="425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267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200"/>
              </a:lnSpc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■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lnSpc>
                <a:spcPts val="2000"/>
              </a:lnSpc>
              <a:spcAft>
                <a:spcPts val="800"/>
              </a:spcAft>
              <a:buClr>
                <a:srgbClr val="FDAA03"/>
              </a:buClr>
              <a:buFont typeface="Arial" panose="020B0604020202020204" pitchFamily="34" charset="0"/>
              <a:buChar char="–"/>
              <a:defRPr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lnSpc>
                <a:spcPts val="1800"/>
              </a:lnSpc>
              <a:spcAft>
                <a:spcPts val="800"/>
              </a:spcAft>
              <a:buClr>
                <a:srgbClr val="FDAA03"/>
              </a:buClr>
              <a:buSzPct val="80000"/>
              <a:buFont typeface="Arial" panose="020B0604020202020204" pitchFamily="34" charset="0"/>
              <a:buChar char="■"/>
              <a:defRPr sz="16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lnSpc>
                <a:spcPts val="1600"/>
              </a:lnSpc>
              <a:spcAft>
                <a:spcPts val="800"/>
              </a:spcAft>
              <a:buClr>
                <a:srgbClr val="FDAA03"/>
              </a:buClr>
              <a:buSzPct val="80000"/>
              <a:buFont typeface="Arial" panose="020B0604020202020204" pitchFamily="34" charset="0"/>
              <a:buChar char="●"/>
              <a:defRPr sz="1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lnSpc>
                <a:spcPts val="1400"/>
              </a:lnSpc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20000"/>
              </a:lnSpc>
              <a:spcAft>
                <a:spcPct val="0"/>
              </a:spcAft>
              <a:buClrTx/>
              <a:buSzTx/>
              <a:buFontTx/>
              <a:buNone/>
            </a:pPr>
            <a:fld id="{CEA6359B-2C3B-4B89-AE51-E6DDE37116A4}" type="slidenum">
              <a:rPr lang="en-US" altLang="en-US" sz="800" b="0">
                <a:solidFill>
                  <a:schemeClr val="tx2"/>
                </a:solidFill>
              </a:rPr>
              <a:pPr eaLnBrk="1" hangingPunct="1">
                <a:lnSpc>
                  <a:spcPct val="12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t>2</a:t>
            </a:fld>
            <a:endParaRPr lang="en-US" altLang="en-US" sz="800" b="0" dirty="0">
              <a:solidFill>
                <a:schemeClr val="tx2"/>
              </a:solidFill>
            </a:endParaRPr>
          </a:p>
        </p:txBody>
      </p:sp>
      <p:sp>
        <p:nvSpPr>
          <p:cNvPr id="512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400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Purpose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sz="half" idx="1"/>
          </p:nvPr>
        </p:nvSpPr>
        <p:spPr>
          <a:xfrm>
            <a:off x="457199" y="1189038"/>
            <a:ext cx="8012113" cy="4038600"/>
          </a:xfrm>
          <a:extLst/>
        </p:spPr>
        <p:txBody>
          <a:bodyPr/>
          <a:lstStyle/>
          <a:p>
            <a:pPr marL="354013" lvl="1" indent="-342900">
              <a:buClrTx/>
              <a:buFont typeface="Arial" panose="020B0604020202020204" pitchFamily="34" charset="0"/>
              <a:buChar char="•"/>
              <a:defRPr/>
            </a:pPr>
            <a:r>
              <a:rPr lang="en-US" sz="20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This briefing provides detailed instructions </a:t>
            </a:r>
            <a:r>
              <a:rPr lang="en-US" sz="2000" b="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 Host Country Tax Administration </a:t>
            </a:r>
            <a:r>
              <a:rPr lang="en-US" sz="20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(HCTA) onboarding, which is the </a:t>
            </a:r>
            <a:r>
              <a:rPr lang="en-US" sz="2000" b="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process of establishing and activating an IDES account for </a:t>
            </a:r>
            <a:r>
              <a:rPr lang="en-US" sz="20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 HCTA</a:t>
            </a:r>
          </a:p>
          <a:p>
            <a:pPr marL="695325" lvl="2" indent="-342900">
              <a:buClrTx/>
              <a:buFont typeface="Arial" panose="020B0604020202020204" pitchFamily="34" charset="0"/>
              <a:buChar char="•"/>
              <a:defRPr/>
            </a:pPr>
            <a:r>
              <a:rPr lang="en-US" sz="18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HCTA must have previously signed </a:t>
            </a:r>
            <a:r>
              <a:rPr lang="en-US" sz="1800" b="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 </a:t>
            </a:r>
            <a:r>
              <a:rPr lang="en-US" sz="18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InterGovernmental Agreement (IGA) </a:t>
            </a:r>
            <a:r>
              <a:rPr lang="en-US" sz="1800" b="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with </a:t>
            </a:r>
            <a:r>
              <a:rPr lang="en-US" sz="18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 Residence Country Tax Administration (RCTA)</a:t>
            </a:r>
          </a:p>
          <a:p>
            <a:pPr marL="354013" lvl="1" indent="-342900">
              <a:buClrTx/>
              <a:buFont typeface="Arial" panose="020B0604020202020204" pitchFamily="34" charset="0"/>
              <a:buChar char="•"/>
              <a:defRPr/>
            </a:pPr>
            <a:r>
              <a:rPr lang="en-US" sz="20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Main onboarding steps include:</a:t>
            </a:r>
          </a:p>
          <a:p>
            <a:pPr marL="695325" lvl="2" indent="-342900">
              <a:buClrTx/>
              <a:buFont typeface="Arial" panose="020B0604020202020204" pitchFamily="34" charset="0"/>
              <a:buChar char="•"/>
              <a:defRPr/>
            </a:pPr>
            <a:r>
              <a:rPr lang="en-US" sz="18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Identifying </a:t>
            </a:r>
            <a:r>
              <a:rPr lang="en-US" sz="1800" b="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and verifying the identity of the </a:t>
            </a:r>
            <a:r>
              <a:rPr lang="en-US" sz="18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first </a:t>
            </a:r>
            <a:r>
              <a:rPr lang="en-US" sz="1800" b="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HCTA user (the </a:t>
            </a:r>
            <a:r>
              <a:rPr lang="en-US" sz="18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“Superuser” (SU))</a:t>
            </a:r>
          </a:p>
          <a:p>
            <a:pPr marL="695325" lvl="2" indent="-342900">
              <a:buClrTx/>
              <a:buFont typeface="Arial" panose="020B0604020202020204" pitchFamily="34" charset="0"/>
              <a:buChar char="•"/>
              <a:defRPr/>
            </a:pPr>
            <a:r>
              <a:rPr lang="en-US" sz="1800" b="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</a:t>
            </a:r>
            <a:r>
              <a:rPr lang="en-US" sz="18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ublishing </a:t>
            </a:r>
            <a:r>
              <a:rPr lang="en-US" sz="1800" b="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 HCTA digital certificate to the IDES user </a:t>
            </a:r>
            <a:r>
              <a:rPr lang="en-US" sz="18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directory</a:t>
            </a:r>
          </a:p>
          <a:p>
            <a:pPr marL="695325" lvl="2" indent="-342900">
              <a:buClrTx/>
              <a:buFont typeface="Arial" panose="020B0604020202020204" pitchFamily="34" charset="0"/>
              <a:buChar char="•"/>
              <a:defRPr/>
            </a:pPr>
            <a:r>
              <a:rPr lang="en-US" sz="18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Establishing </a:t>
            </a:r>
            <a:r>
              <a:rPr lang="en-US" sz="1800" b="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additional “regular” users within the HCTA </a:t>
            </a:r>
            <a:r>
              <a:rPr lang="en-US" sz="18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group</a:t>
            </a:r>
          </a:p>
          <a:p>
            <a:pPr marL="695325" lvl="2" indent="-342900">
              <a:buClrTx/>
              <a:buFont typeface="Arial" panose="020B0604020202020204" pitchFamily="34" charset="0"/>
              <a:buChar char="•"/>
              <a:defRPr/>
            </a:pPr>
            <a:r>
              <a:rPr lang="en-US" sz="18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Allowing </a:t>
            </a:r>
            <a:r>
              <a:rPr lang="en-US" sz="1800" b="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 HCTA-SU to prepare and upload a test file to IDES before activating the </a:t>
            </a:r>
            <a:r>
              <a:rPr lang="en-US" sz="18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account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200"/>
              </a:lnSpc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■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lnSpc>
                <a:spcPts val="2000"/>
              </a:lnSpc>
              <a:spcAft>
                <a:spcPts val="800"/>
              </a:spcAft>
              <a:buClr>
                <a:srgbClr val="FDAA03"/>
              </a:buClr>
              <a:buFont typeface="Arial" panose="020B0604020202020204" pitchFamily="34" charset="0"/>
              <a:buChar char="–"/>
              <a:defRPr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lnSpc>
                <a:spcPts val="1800"/>
              </a:lnSpc>
              <a:spcAft>
                <a:spcPts val="800"/>
              </a:spcAft>
              <a:buClr>
                <a:srgbClr val="FDAA03"/>
              </a:buClr>
              <a:buSzPct val="80000"/>
              <a:buFont typeface="Arial" panose="020B0604020202020204" pitchFamily="34" charset="0"/>
              <a:buChar char="■"/>
              <a:defRPr sz="16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lnSpc>
                <a:spcPts val="1600"/>
              </a:lnSpc>
              <a:spcAft>
                <a:spcPts val="800"/>
              </a:spcAft>
              <a:buClr>
                <a:srgbClr val="FDAA03"/>
              </a:buClr>
              <a:buSzPct val="80000"/>
              <a:buFont typeface="Arial" panose="020B0604020202020204" pitchFamily="34" charset="0"/>
              <a:buChar char="●"/>
              <a:defRPr sz="1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lnSpc>
                <a:spcPts val="1400"/>
              </a:lnSpc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20000"/>
              </a:lnSpc>
              <a:spcAft>
                <a:spcPct val="0"/>
              </a:spcAft>
              <a:buClrTx/>
              <a:buSzTx/>
              <a:buFontTx/>
              <a:buNone/>
            </a:pPr>
            <a:fld id="{CEA6359B-2C3B-4B89-AE51-E6DDE37116A4}" type="slidenum">
              <a:rPr lang="en-US" altLang="en-US" sz="800" b="0">
                <a:solidFill>
                  <a:schemeClr val="tx2"/>
                </a:solidFill>
              </a:rPr>
              <a:pPr eaLnBrk="1" hangingPunct="1">
                <a:lnSpc>
                  <a:spcPct val="12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t>20</a:t>
            </a:fld>
            <a:endParaRPr lang="en-US" altLang="en-US" sz="800" b="0" dirty="0">
              <a:solidFill>
                <a:schemeClr val="tx2"/>
              </a:solidFill>
            </a:endParaRPr>
          </a:p>
        </p:txBody>
      </p:sp>
      <p:sp>
        <p:nvSpPr>
          <p:cNvPr id="512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400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HCTA Onboarding – Add Authorized Users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sz="half" idx="1"/>
          </p:nvPr>
        </p:nvSpPr>
        <p:spPr>
          <a:xfrm>
            <a:off x="660400" y="1219200"/>
            <a:ext cx="7797800" cy="5181600"/>
          </a:xfrm>
          <a:extLst/>
        </p:spPr>
        <p:txBody>
          <a:bodyPr/>
          <a:lstStyle/>
          <a:p>
            <a:pPr marL="354013" lvl="1" indent="-342900">
              <a:buFont typeface="Arial" panose="020B0604020202020204" pitchFamily="34" charset="0"/>
              <a:buChar char="•"/>
              <a:defRPr/>
            </a:pPr>
            <a:r>
              <a:rPr lang="en-US" sz="20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HCTA-SU </a:t>
            </a:r>
            <a:r>
              <a:rPr lang="en-US" sz="20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finalizes the creation of the user by </a:t>
            </a:r>
            <a:r>
              <a:rPr lang="en-US" sz="2000" b="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mousing</a:t>
            </a:r>
            <a:r>
              <a:rPr lang="en-US" sz="20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over the Send Email column.  An email icon appears.  Click this to send on an email to the AU. This email starts the AU account set-up process for an AU.</a:t>
            </a:r>
            <a:endParaRPr lang="en-US" sz="18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2425" lvl="2" indent="0">
              <a:buNone/>
              <a:defRPr/>
            </a:pPr>
            <a:endParaRPr lang="en-US" sz="18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endParaRPr lang="en-US" sz="18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113" lvl="1" indent="0">
              <a:buNone/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36538" lvl="1"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36538" lvl="1">
              <a:defRPr/>
            </a:pPr>
            <a:endParaRPr lang="en-US" sz="20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36538" lvl="1"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36538" lvl="1">
              <a:defRPr/>
            </a:pPr>
            <a:endParaRPr lang="en-US" sz="20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36538" lvl="1"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36538" lvl="1"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113" lvl="1" indent="0">
              <a:buNone/>
              <a:defRPr/>
            </a:pPr>
            <a:endParaRPr lang="en-US" sz="20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514600"/>
            <a:ext cx="6858634" cy="368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028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200"/>
              </a:lnSpc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■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lnSpc>
                <a:spcPts val="2000"/>
              </a:lnSpc>
              <a:spcAft>
                <a:spcPts val="800"/>
              </a:spcAft>
              <a:buClr>
                <a:srgbClr val="FDAA03"/>
              </a:buClr>
              <a:buFont typeface="Arial" panose="020B0604020202020204" pitchFamily="34" charset="0"/>
              <a:buChar char="–"/>
              <a:defRPr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lnSpc>
                <a:spcPts val="1800"/>
              </a:lnSpc>
              <a:spcAft>
                <a:spcPts val="800"/>
              </a:spcAft>
              <a:buClr>
                <a:srgbClr val="FDAA03"/>
              </a:buClr>
              <a:buSzPct val="80000"/>
              <a:buFont typeface="Arial" panose="020B0604020202020204" pitchFamily="34" charset="0"/>
              <a:buChar char="■"/>
              <a:defRPr sz="16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lnSpc>
                <a:spcPts val="1600"/>
              </a:lnSpc>
              <a:spcAft>
                <a:spcPts val="800"/>
              </a:spcAft>
              <a:buClr>
                <a:srgbClr val="FDAA03"/>
              </a:buClr>
              <a:buSzPct val="80000"/>
              <a:buFont typeface="Arial" panose="020B0604020202020204" pitchFamily="34" charset="0"/>
              <a:buChar char="●"/>
              <a:defRPr sz="1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lnSpc>
                <a:spcPts val="1400"/>
              </a:lnSpc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20000"/>
              </a:lnSpc>
              <a:spcAft>
                <a:spcPct val="0"/>
              </a:spcAft>
              <a:buClrTx/>
              <a:buSzTx/>
              <a:buFontTx/>
              <a:buNone/>
            </a:pPr>
            <a:fld id="{CEA6359B-2C3B-4B89-AE51-E6DDE37116A4}" type="slidenum">
              <a:rPr lang="en-US" altLang="en-US" sz="800" b="0">
                <a:solidFill>
                  <a:schemeClr val="tx2"/>
                </a:solidFill>
              </a:rPr>
              <a:pPr eaLnBrk="1" hangingPunct="1">
                <a:lnSpc>
                  <a:spcPct val="12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t>21</a:t>
            </a:fld>
            <a:endParaRPr lang="en-US" altLang="en-US" sz="800" b="0" dirty="0">
              <a:solidFill>
                <a:schemeClr val="tx2"/>
              </a:solidFill>
            </a:endParaRPr>
          </a:p>
        </p:txBody>
      </p:sp>
      <p:sp>
        <p:nvSpPr>
          <p:cNvPr id="512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400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HCTA Onboarding – HCTA-AU Receives IDES Email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sz="half" idx="1"/>
          </p:nvPr>
        </p:nvSpPr>
        <p:spPr>
          <a:xfrm>
            <a:off x="660400" y="1219200"/>
            <a:ext cx="7797800" cy="5105400"/>
          </a:xfrm>
          <a:extLst/>
        </p:spPr>
        <p:txBody>
          <a:bodyPr/>
          <a:lstStyle/>
          <a:p>
            <a:pPr marL="354013" lvl="1" indent="-342900">
              <a:buFont typeface="Arial" panose="020B0604020202020204" pitchFamily="34" charset="0"/>
              <a:buChar char="•"/>
              <a:defRPr/>
            </a:pPr>
            <a:r>
              <a:rPr lang="en-US" sz="20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HCTA-AU decrypts the email from the IDES Vendor</a:t>
            </a: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r>
              <a:rPr lang="en-US" sz="18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HCTA-AU verifies the IDES digital signature using the IDES public key</a:t>
            </a: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endParaRPr lang="en-US" sz="18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endParaRPr lang="en-US" sz="18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endParaRPr lang="en-US" sz="18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endParaRPr lang="en-US" sz="18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endParaRPr lang="en-US" sz="18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endParaRPr lang="en-US" sz="18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endParaRPr lang="en-US" sz="18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endParaRPr lang="en-US" sz="18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2425" lvl="2" indent="0">
              <a:buNone/>
              <a:defRPr/>
            </a:pPr>
            <a:endParaRPr lang="en-US" sz="18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2425" lvl="2" indent="0">
              <a:buNone/>
              <a:defRPr/>
            </a:pPr>
            <a:endParaRPr lang="en-US" sz="18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2425" lvl="2" indent="0">
              <a:buNone/>
              <a:defRPr/>
            </a:pPr>
            <a:endParaRPr lang="en-US" sz="18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113" lvl="1" indent="0">
              <a:buNone/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113" lvl="1" indent="0">
              <a:buNone/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133600"/>
            <a:ext cx="7645400" cy="415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626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200"/>
              </a:lnSpc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■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lnSpc>
                <a:spcPts val="2000"/>
              </a:lnSpc>
              <a:spcAft>
                <a:spcPts val="800"/>
              </a:spcAft>
              <a:buClr>
                <a:srgbClr val="FDAA03"/>
              </a:buClr>
              <a:buFont typeface="Arial" panose="020B0604020202020204" pitchFamily="34" charset="0"/>
              <a:buChar char="–"/>
              <a:defRPr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lnSpc>
                <a:spcPts val="1800"/>
              </a:lnSpc>
              <a:spcAft>
                <a:spcPts val="800"/>
              </a:spcAft>
              <a:buClr>
                <a:srgbClr val="FDAA03"/>
              </a:buClr>
              <a:buSzPct val="80000"/>
              <a:buFont typeface="Arial" panose="020B0604020202020204" pitchFamily="34" charset="0"/>
              <a:buChar char="■"/>
              <a:defRPr sz="16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lnSpc>
                <a:spcPts val="1600"/>
              </a:lnSpc>
              <a:spcAft>
                <a:spcPts val="800"/>
              </a:spcAft>
              <a:buClr>
                <a:srgbClr val="FDAA03"/>
              </a:buClr>
              <a:buSzPct val="80000"/>
              <a:buFont typeface="Arial" panose="020B0604020202020204" pitchFamily="34" charset="0"/>
              <a:buChar char="●"/>
              <a:defRPr sz="1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lnSpc>
                <a:spcPts val="1400"/>
              </a:lnSpc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20000"/>
              </a:lnSpc>
              <a:spcAft>
                <a:spcPct val="0"/>
              </a:spcAft>
              <a:buClrTx/>
              <a:buSzTx/>
              <a:buFontTx/>
              <a:buNone/>
            </a:pPr>
            <a:fld id="{CEA6359B-2C3B-4B89-AE51-E6DDE37116A4}" type="slidenum">
              <a:rPr lang="en-US" altLang="en-US" sz="800" b="0">
                <a:solidFill>
                  <a:schemeClr val="tx2"/>
                </a:solidFill>
              </a:rPr>
              <a:pPr eaLnBrk="1" hangingPunct="1">
                <a:lnSpc>
                  <a:spcPct val="12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t>22</a:t>
            </a:fld>
            <a:endParaRPr lang="en-US" altLang="en-US" sz="800" b="0" dirty="0">
              <a:solidFill>
                <a:schemeClr val="tx2"/>
              </a:solidFill>
            </a:endParaRPr>
          </a:p>
        </p:txBody>
      </p:sp>
      <p:sp>
        <p:nvSpPr>
          <p:cNvPr id="512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400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HCTA Onboarding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sz="half" idx="1"/>
          </p:nvPr>
        </p:nvSpPr>
        <p:spPr>
          <a:xfrm>
            <a:off x="671513" y="1066800"/>
            <a:ext cx="7797800" cy="5105400"/>
          </a:xfrm>
          <a:extLst/>
        </p:spPr>
        <p:txBody>
          <a:bodyPr/>
          <a:lstStyle/>
          <a:p>
            <a:pPr marL="695325" lvl="2" indent="-342900">
              <a:buFont typeface="Arial" panose="020B0604020202020204" pitchFamily="34" charset="0"/>
              <a:buChar char="•"/>
              <a:defRPr/>
            </a:pPr>
            <a:endParaRPr lang="en-US" sz="18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2425" lvl="2" indent="0" algn="ctr">
              <a:buNone/>
              <a:defRPr/>
            </a:pPr>
            <a:endParaRPr lang="en-US" sz="18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2425" lvl="2" indent="0" algn="ctr">
              <a:buNone/>
              <a:defRPr/>
            </a:pPr>
            <a:endParaRPr lang="en-US" sz="18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2425" lvl="2" indent="0" algn="ctr">
              <a:buNone/>
              <a:defRPr/>
            </a:pPr>
            <a:endParaRPr lang="en-US" sz="24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2425" lvl="2" indent="0" algn="ctr">
              <a:buNone/>
              <a:defRPr/>
            </a:pPr>
            <a:r>
              <a:rPr lang="en-US" sz="28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BACKUP Slides</a:t>
            </a:r>
            <a:endParaRPr lang="en-US" sz="28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endParaRPr lang="en-US" sz="18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endParaRPr lang="en-US" sz="18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endParaRPr lang="en-US" sz="18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endParaRPr lang="en-US" sz="18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endParaRPr lang="en-US" sz="18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2425" lvl="2" indent="0">
              <a:buNone/>
              <a:defRPr/>
            </a:pPr>
            <a:endParaRPr lang="en-US" sz="18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2425" lvl="2" indent="0">
              <a:buNone/>
              <a:defRPr/>
            </a:pPr>
            <a:endParaRPr lang="en-US" sz="18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2425" lvl="2" indent="0">
              <a:buNone/>
              <a:defRPr/>
            </a:pPr>
            <a:endParaRPr lang="en-US" sz="18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113" lvl="1" indent="0">
              <a:buNone/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113" lvl="1" indent="0">
              <a:buNone/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51574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50828"/>
            <a:ext cx="7696200" cy="4173881"/>
          </a:xfr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20: example one time password email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14FAE-2977-4EF3-BB69-4A7890832D9B}" type="slidenum">
              <a:rPr lang="en-US" altLang="en-US" smtClean="0"/>
              <a:pPr/>
              <a:t>23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89263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928528"/>
            <a:ext cx="7696200" cy="361848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20: example one time password </a:t>
            </a:r>
            <a:r>
              <a:rPr lang="en-US" dirty="0" smtClean="0"/>
              <a:t>email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14FAE-2977-4EF3-BB69-4A7890832D9B}" type="slidenum">
              <a:rPr lang="en-US" altLang="en-US" smtClean="0"/>
              <a:pPr/>
              <a:t>24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796514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669922"/>
            <a:ext cx="7696200" cy="4135694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20: Login with using the OTP Token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14FAE-2977-4EF3-BB69-4A7890832D9B}" type="slidenum">
              <a:rPr lang="en-US" altLang="en-US" smtClean="0"/>
              <a:pPr/>
              <a:t>25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29112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21: Prompt for password change on first login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14FAE-2977-4EF3-BB69-4A7890832D9B}" type="slidenum">
              <a:rPr lang="en-US" altLang="en-US" smtClean="0"/>
              <a:pPr/>
              <a:t>26</a:t>
            </a:fld>
            <a:endParaRPr lang="en-US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670973"/>
            <a:ext cx="7696200" cy="413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10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21: Change Password on Initial login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14FAE-2977-4EF3-BB69-4A7890832D9B}" type="slidenum">
              <a:rPr lang="en-US" altLang="en-US" smtClean="0"/>
              <a:pPr/>
              <a:t>27</a:t>
            </a:fld>
            <a:endParaRPr lang="en-US" alt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680230"/>
            <a:ext cx="7696200" cy="411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693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26: Navigate to Jurisdiction Screen to enter Public Key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14FAE-2977-4EF3-BB69-4A7890832D9B}" type="slidenum">
              <a:rPr lang="en-US" altLang="en-US" smtClean="0"/>
              <a:pPr/>
              <a:t>28</a:t>
            </a:fld>
            <a:endParaRPr lang="en-US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805768"/>
            <a:ext cx="7696200" cy="386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6944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26: Jurisdiction Screen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14FAE-2977-4EF3-BB69-4A7890832D9B}" type="slidenum">
              <a:rPr lang="en-US" altLang="en-US" smtClean="0"/>
              <a:pPr/>
              <a:t>29</a:t>
            </a:fld>
            <a:endParaRPr lang="en-US" alt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690395"/>
            <a:ext cx="7696200" cy="409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05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200"/>
              </a:lnSpc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■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lnSpc>
                <a:spcPts val="2000"/>
              </a:lnSpc>
              <a:spcAft>
                <a:spcPts val="800"/>
              </a:spcAft>
              <a:buClr>
                <a:srgbClr val="FDAA03"/>
              </a:buClr>
              <a:buFont typeface="Arial" panose="020B0604020202020204" pitchFamily="34" charset="0"/>
              <a:buChar char="–"/>
              <a:defRPr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lnSpc>
                <a:spcPts val="1800"/>
              </a:lnSpc>
              <a:spcAft>
                <a:spcPts val="800"/>
              </a:spcAft>
              <a:buClr>
                <a:srgbClr val="FDAA03"/>
              </a:buClr>
              <a:buSzPct val="80000"/>
              <a:buFont typeface="Arial" panose="020B0604020202020204" pitchFamily="34" charset="0"/>
              <a:buChar char="■"/>
              <a:defRPr sz="16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lnSpc>
                <a:spcPts val="1600"/>
              </a:lnSpc>
              <a:spcAft>
                <a:spcPts val="800"/>
              </a:spcAft>
              <a:buClr>
                <a:srgbClr val="FDAA03"/>
              </a:buClr>
              <a:buSzPct val="80000"/>
              <a:buFont typeface="Arial" panose="020B0604020202020204" pitchFamily="34" charset="0"/>
              <a:buChar char="●"/>
              <a:defRPr sz="1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lnSpc>
                <a:spcPts val="1400"/>
              </a:lnSpc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20000"/>
              </a:lnSpc>
              <a:spcAft>
                <a:spcPct val="0"/>
              </a:spcAft>
              <a:buClrTx/>
              <a:buSzTx/>
              <a:buFontTx/>
              <a:buNone/>
            </a:pPr>
            <a:fld id="{CEA6359B-2C3B-4B89-AE51-E6DDE37116A4}" type="slidenum">
              <a:rPr lang="en-US" altLang="en-US" sz="800" b="0">
                <a:solidFill>
                  <a:schemeClr val="tx2"/>
                </a:solidFill>
              </a:rPr>
              <a:pPr eaLnBrk="1" hangingPunct="1">
                <a:lnSpc>
                  <a:spcPct val="12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t>3</a:t>
            </a:fld>
            <a:endParaRPr lang="en-US" altLang="en-US" sz="800" b="0" dirty="0">
              <a:solidFill>
                <a:schemeClr val="tx2"/>
              </a:solidFill>
            </a:endParaRPr>
          </a:p>
        </p:txBody>
      </p:sp>
      <p:sp>
        <p:nvSpPr>
          <p:cNvPr id="512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400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Actors and Definitions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sz="half" idx="1"/>
          </p:nvPr>
        </p:nvSpPr>
        <p:spPr>
          <a:xfrm>
            <a:off x="660400" y="1219200"/>
            <a:ext cx="7797800" cy="5105400"/>
          </a:xfrm>
          <a:extLst/>
        </p:spPr>
        <p:txBody>
          <a:bodyPr/>
          <a:lstStyle/>
          <a:p>
            <a:pPr marL="354013" lvl="1" indent="-342900">
              <a:buFont typeface="Arial" panose="020B0604020202020204" pitchFamily="34" charset="0"/>
              <a:buChar char="•"/>
              <a:defRPr/>
            </a:pPr>
            <a:r>
              <a:rPr lang="en-US" sz="2000" b="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HCTA - Host Country Tax </a:t>
            </a:r>
            <a:r>
              <a:rPr lang="en-US" sz="20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Administration</a:t>
            </a: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r>
              <a:rPr lang="en-US" sz="18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HCTA is the tax </a:t>
            </a:r>
            <a:r>
              <a:rPr lang="en-US" sz="1800" b="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administration </a:t>
            </a:r>
            <a:r>
              <a:rPr lang="en-US" sz="18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 a country where a citizen from another country has income.  The HCTA will typically be sending the FATCA data to an RCTA</a:t>
            </a: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r>
              <a:rPr lang="en-US" sz="20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HCTA-AU – HCTA Authorized User</a:t>
            </a: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r>
              <a:rPr lang="en-US" sz="1800" b="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Authorized User representing the HCTA (e.g., CRA employee</a:t>
            </a:r>
            <a:r>
              <a:rPr lang="en-US" sz="18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r>
              <a:rPr lang="en-US" sz="20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HCTA-CA – HCTA Competent Authority</a:t>
            </a: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r>
              <a:rPr lang="en-US" sz="1800" b="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</a:t>
            </a:r>
            <a:r>
              <a:rPr lang="en-US" sz="18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 </a:t>
            </a:r>
            <a:r>
              <a:rPr lang="en-US" sz="1800" b="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 representative of the HCTA responsible for implementing tax treaties (in this case, FATCA &amp; associated IGAs</a:t>
            </a:r>
            <a:r>
              <a:rPr lang="en-US" sz="18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r>
              <a:rPr lang="en-US" sz="20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HCTA-SU – HCTA Superuser</a:t>
            </a: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r>
              <a:rPr lang="en-US" sz="18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User authorized by </a:t>
            </a:r>
            <a:r>
              <a:rPr lang="en-US" sz="1800" b="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 HCTA (e.g., CRA employee).  The </a:t>
            </a:r>
            <a:r>
              <a:rPr lang="en-US" sz="18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 </a:t>
            </a:r>
            <a:r>
              <a:rPr lang="en-US" sz="1800" b="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has privileges to create additional authorized IDES users under the </a:t>
            </a:r>
            <a:r>
              <a:rPr lang="en-US" sz="18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superuser’s </a:t>
            </a:r>
            <a:r>
              <a:rPr lang="en-US" sz="1800" b="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group.</a:t>
            </a:r>
            <a:endParaRPr lang="en-US" sz="18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r>
              <a:rPr lang="en-US" sz="20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IDES Vendor – International Data Exchange Service Vendor</a:t>
            </a: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r>
              <a:rPr lang="en-US" sz="1800" b="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 Vendor responsible for operating the International Data Exchange </a:t>
            </a:r>
            <a:r>
              <a:rPr lang="en-US" sz="18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11203059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26: Insert Public key into Field(scroll down and click create)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14FAE-2977-4EF3-BB69-4A7890832D9B}" type="slidenum">
              <a:rPr lang="en-US" altLang="en-US" smtClean="0"/>
              <a:pPr/>
              <a:t>30</a:t>
            </a:fld>
            <a:endParaRPr lang="en-US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745576"/>
            <a:ext cx="7696200" cy="398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20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27-28: Provide information on the HCTA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14FAE-2977-4EF3-BB69-4A7890832D9B}" type="slidenum">
              <a:rPr lang="en-US" altLang="en-US" smtClean="0"/>
              <a:pPr/>
              <a:t>31</a:t>
            </a:fld>
            <a:endParaRPr lang="en-US" alt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985620"/>
            <a:ext cx="7696200" cy="350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748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27-28: Provide information on the HCTA(scroll down to create)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14FAE-2977-4EF3-BB69-4A7890832D9B}" type="slidenum">
              <a:rPr lang="en-US" altLang="en-US" smtClean="0"/>
              <a:pPr/>
              <a:t>32</a:t>
            </a:fld>
            <a:endParaRPr lang="en-US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962031"/>
            <a:ext cx="7696200" cy="355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39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31: create additional AU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14FAE-2977-4EF3-BB69-4A7890832D9B}" type="slidenum">
              <a:rPr lang="en-US" altLang="en-US" smtClean="0"/>
              <a:pPr/>
              <a:t>33</a:t>
            </a:fld>
            <a:endParaRPr lang="en-US" alt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732336"/>
            <a:ext cx="7696200" cy="401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51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33: Configure Alerts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14FAE-2977-4EF3-BB69-4A7890832D9B}" type="slidenum">
              <a:rPr lang="en-US" altLang="en-US" smtClean="0"/>
              <a:pPr/>
              <a:t>34</a:t>
            </a:fld>
            <a:endParaRPr lang="en-US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780284"/>
            <a:ext cx="7696200" cy="391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767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200"/>
              </a:lnSpc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■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lnSpc>
                <a:spcPts val="2000"/>
              </a:lnSpc>
              <a:spcAft>
                <a:spcPts val="800"/>
              </a:spcAft>
              <a:buClr>
                <a:srgbClr val="FDAA03"/>
              </a:buClr>
              <a:buFont typeface="Arial" panose="020B0604020202020204" pitchFamily="34" charset="0"/>
              <a:buChar char="–"/>
              <a:defRPr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lnSpc>
                <a:spcPts val="1800"/>
              </a:lnSpc>
              <a:spcAft>
                <a:spcPts val="800"/>
              </a:spcAft>
              <a:buClr>
                <a:srgbClr val="FDAA03"/>
              </a:buClr>
              <a:buSzPct val="80000"/>
              <a:buFont typeface="Arial" panose="020B0604020202020204" pitchFamily="34" charset="0"/>
              <a:buChar char="■"/>
              <a:defRPr sz="16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lnSpc>
                <a:spcPts val="1600"/>
              </a:lnSpc>
              <a:spcAft>
                <a:spcPts val="800"/>
              </a:spcAft>
              <a:buClr>
                <a:srgbClr val="FDAA03"/>
              </a:buClr>
              <a:buSzPct val="80000"/>
              <a:buFont typeface="Arial" panose="020B0604020202020204" pitchFamily="34" charset="0"/>
              <a:buChar char="●"/>
              <a:defRPr sz="1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lnSpc>
                <a:spcPts val="1400"/>
              </a:lnSpc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20000"/>
              </a:lnSpc>
              <a:spcAft>
                <a:spcPct val="0"/>
              </a:spcAft>
              <a:buClrTx/>
              <a:buSzTx/>
              <a:buFontTx/>
              <a:buNone/>
            </a:pPr>
            <a:fld id="{CEA6359B-2C3B-4B89-AE51-E6DDE37116A4}" type="slidenum">
              <a:rPr lang="en-US" altLang="en-US" sz="800" b="0">
                <a:solidFill>
                  <a:schemeClr val="tx2"/>
                </a:solidFill>
              </a:rPr>
              <a:pPr eaLnBrk="1" hangingPunct="1">
                <a:lnSpc>
                  <a:spcPct val="12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t>4</a:t>
            </a:fld>
            <a:endParaRPr lang="en-US" altLang="en-US" sz="800" b="0" dirty="0">
              <a:solidFill>
                <a:schemeClr val="tx2"/>
              </a:solidFill>
            </a:endParaRPr>
          </a:p>
        </p:txBody>
      </p:sp>
      <p:sp>
        <p:nvSpPr>
          <p:cNvPr id="512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400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Actors and Definitions (con’t.)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sz="half" idx="1"/>
          </p:nvPr>
        </p:nvSpPr>
        <p:spPr>
          <a:xfrm>
            <a:off x="660400" y="1219200"/>
            <a:ext cx="7797800" cy="5105400"/>
          </a:xfrm>
          <a:extLst/>
        </p:spPr>
        <p:txBody>
          <a:bodyPr/>
          <a:lstStyle/>
          <a:p>
            <a:pPr marL="354013" lvl="1" indent="-342900">
              <a:buFont typeface="Arial" panose="020B0604020202020204" pitchFamily="34" charset="0"/>
              <a:buChar char="•"/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r>
              <a:rPr lang="en-US" sz="20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IGA – Inter-Governmental Agreement, currently one of either</a:t>
            </a: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r>
              <a:rPr lang="en-US" sz="18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Model 1 IGA – FFIs report to their HCTA which reports to IRS</a:t>
            </a:r>
          </a:p>
          <a:p>
            <a:pPr marL="928688" lvl="3" indent="-342900">
              <a:buFont typeface="Arial" panose="020B0604020202020204" pitchFamily="34" charset="0"/>
              <a:buChar char="•"/>
              <a:defRPr/>
            </a:pPr>
            <a:r>
              <a:rPr lang="en-US" sz="1600" b="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HCTA-CA identified in the IGA will receive a </a:t>
            </a:r>
            <a:r>
              <a:rPr lang="en-US" sz="16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letter from the IDES Vendor to which a response must be made prior to Onboarding being possible</a:t>
            </a: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r>
              <a:rPr lang="en-US" sz="18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Model 2 IGA – FFIs report directly to IRS</a:t>
            </a:r>
            <a:endParaRPr lang="en-US" sz="18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113" lvl="1" indent="0">
              <a:buNone/>
              <a:defRPr/>
            </a:pPr>
            <a:endParaRPr lang="en-US" sz="20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r>
              <a:rPr lang="en-US" sz="20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RCTA – Residence Country Tax Administration</a:t>
            </a:r>
          </a:p>
          <a:p>
            <a:pPr marL="236538" lvl="1"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3458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200"/>
              </a:lnSpc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■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lnSpc>
                <a:spcPts val="2000"/>
              </a:lnSpc>
              <a:spcAft>
                <a:spcPts val="800"/>
              </a:spcAft>
              <a:buClr>
                <a:srgbClr val="FDAA03"/>
              </a:buClr>
              <a:buFont typeface="Arial" panose="020B0604020202020204" pitchFamily="34" charset="0"/>
              <a:buChar char="–"/>
              <a:defRPr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lnSpc>
                <a:spcPts val="1800"/>
              </a:lnSpc>
              <a:spcAft>
                <a:spcPts val="800"/>
              </a:spcAft>
              <a:buClr>
                <a:srgbClr val="FDAA03"/>
              </a:buClr>
              <a:buSzPct val="80000"/>
              <a:buFont typeface="Arial" panose="020B0604020202020204" pitchFamily="34" charset="0"/>
              <a:buChar char="■"/>
              <a:defRPr sz="16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lnSpc>
                <a:spcPts val="1600"/>
              </a:lnSpc>
              <a:spcAft>
                <a:spcPts val="800"/>
              </a:spcAft>
              <a:buClr>
                <a:srgbClr val="FDAA03"/>
              </a:buClr>
              <a:buSzPct val="80000"/>
              <a:buFont typeface="Arial" panose="020B0604020202020204" pitchFamily="34" charset="0"/>
              <a:buChar char="●"/>
              <a:defRPr sz="1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lnSpc>
                <a:spcPts val="1400"/>
              </a:lnSpc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20000"/>
              </a:lnSpc>
              <a:spcAft>
                <a:spcPct val="0"/>
              </a:spcAft>
              <a:buClrTx/>
              <a:buSzTx/>
              <a:buFontTx/>
              <a:buNone/>
            </a:pPr>
            <a:fld id="{CEA6359B-2C3B-4B89-AE51-E6DDE37116A4}" type="slidenum">
              <a:rPr lang="en-US" altLang="en-US" sz="800" b="0">
                <a:solidFill>
                  <a:schemeClr val="tx2"/>
                </a:solidFill>
              </a:rPr>
              <a:pPr eaLnBrk="1" hangingPunct="1">
                <a:lnSpc>
                  <a:spcPct val="12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t>5</a:t>
            </a:fld>
            <a:endParaRPr lang="en-US" altLang="en-US" sz="800" b="0" dirty="0">
              <a:solidFill>
                <a:schemeClr val="tx2"/>
              </a:solidFill>
            </a:endParaRPr>
          </a:p>
        </p:txBody>
      </p:sp>
      <p:sp>
        <p:nvSpPr>
          <p:cNvPr id="512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400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Prerequisites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sz="half" idx="1"/>
          </p:nvPr>
        </p:nvSpPr>
        <p:spPr>
          <a:xfrm>
            <a:off x="660400" y="1219200"/>
            <a:ext cx="7797800" cy="5105400"/>
          </a:xfrm>
          <a:extLst/>
        </p:spPr>
        <p:txBody>
          <a:bodyPr/>
          <a:lstStyle/>
          <a:p>
            <a:pPr marL="354013" lvl="1" indent="-342900">
              <a:buFont typeface="Arial" panose="020B0604020202020204" pitchFamily="34" charset="0"/>
              <a:buChar char="•"/>
              <a:defRPr/>
            </a:pPr>
            <a:r>
              <a:rPr lang="en-US" sz="20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 HCTA has signed a Model 1 IGA with the RCTA, in this case, the IRS</a:t>
            </a: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r>
              <a:rPr lang="en-US" sz="20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HCTA-CA has completed IDES Registration:</a:t>
            </a:r>
          </a:p>
          <a:p>
            <a:pPr marL="928688" lvl="3" indent="-342900">
              <a:buFont typeface="Arial" panose="020B0604020202020204" pitchFamily="34" charset="0"/>
              <a:buChar char="•"/>
              <a:defRPr/>
            </a:pPr>
            <a:r>
              <a:rPr lang="en-US" sz="18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After the IDES vendor received the IGA, they will have sent a letter to the HCTA-CA asking the HCTA to identify the HCTA-SU</a:t>
            </a:r>
          </a:p>
          <a:p>
            <a:pPr marL="928688" lvl="3" indent="-342900">
              <a:buFont typeface="Arial" panose="020B0604020202020204" pitchFamily="34" charset="0"/>
              <a:buChar char="•"/>
              <a:defRPr/>
            </a:pPr>
            <a:r>
              <a:rPr lang="en-US" sz="18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HCTA-CA has completed instructions in the letter to retrieve the IDES digital certificate</a:t>
            </a:r>
          </a:p>
          <a:p>
            <a:pPr marL="928688" lvl="3" indent="-342900">
              <a:buFont typeface="Arial" panose="020B0604020202020204" pitchFamily="34" charset="0"/>
              <a:buChar char="•"/>
              <a:defRPr/>
            </a:pPr>
            <a:r>
              <a:rPr lang="en-US" sz="18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HCTA-CA has validated the IDES digital certificate to the root CA certificate</a:t>
            </a:r>
          </a:p>
          <a:p>
            <a:pPr marL="928688" lvl="3" indent="-342900">
              <a:buFont typeface="Arial" panose="020B0604020202020204" pitchFamily="34" charset="0"/>
              <a:buChar char="•"/>
              <a:defRPr/>
            </a:pPr>
            <a:r>
              <a:rPr lang="en-US" sz="1800" b="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HCTA-CA </a:t>
            </a:r>
            <a:r>
              <a:rPr lang="en-US" sz="18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has sent a signed encrypted email to the </a:t>
            </a:r>
            <a:r>
              <a:rPr lang="en-US" sz="1800" b="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IDES Account </a:t>
            </a:r>
            <a:r>
              <a:rPr lang="en-US" sz="18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Manager email address </a:t>
            </a:r>
            <a:r>
              <a:rPr lang="en-US" sz="1800" b="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specified in the </a:t>
            </a:r>
            <a:r>
              <a:rPr lang="en-US" sz="18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letter, and provided</a:t>
            </a:r>
          </a:p>
          <a:p>
            <a:pPr marL="1157288" lvl="4" indent="-342900">
              <a:buFont typeface="Arial" panose="020B0604020202020204" pitchFamily="34" charset="0"/>
              <a:buChar char="•"/>
              <a:defRPr/>
            </a:pPr>
            <a:r>
              <a:rPr lang="en-US" sz="16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HCTA-SU name, email address, phone number</a:t>
            </a:r>
          </a:p>
          <a:p>
            <a:pPr marL="1157288" lvl="4" indent="-342900">
              <a:buFont typeface="Arial" panose="020B0604020202020204" pitchFamily="34" charset="0"/>
              <a:buChar char="•"/>
              <a:defRPr/>
            </a:pPr>
            <a:r>
              <a:rPr lang="en-US" sz="16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HCTA public key</a:t>
            </a:r>
          </a:p>
          <a:p>
            <a:pPr marL="354013" lvl="1" indent="-342900">
              <a:buFont typeface="Arial" pitchFamily="34" charset="0"/>
              <a:buChar char="•"/>
              <a:defRPr/>
            </a:pPr>
            <a:r>
              <a:rPr lang="en-US" sz="2000" b="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 IDES Vendor </a:t>
            </a:r>
            <a:r>
              <a:rPr lang="en-US" sz="2000" b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has configured </a:t>
            </a:r>
            <a:r>
              <a:rPr lang="en-US" sz="2000" b="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IDES based on the above</a:t>
            </a:r>
          </a:p>
          <a:p>
            <a:pPr marL="354013" lvl="1" indent="-342900">
              <a:buFont typeface="Arial" pitchFamily="34" charset="0"/>
              <a:buChar char="•"/>
              <a:defRPr/>
            </a:pPr>
            <a:r>
              <a:rPr lang="en-US" sz="2000" b="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 HCTA-SU has received </a:t>
            </a:r>
            <a:r>
              <a:rPr lang="en-US" sz="2000" b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 </a:t>
            </a:r>
            <a:r>
              <a:rPr lang="en-US" sz="2000" b="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email from </a:t>
            </a:r>
            <a:r>
              <a:rPr lang="en-US" sz="2000" b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IDES which:</a:t>
            </a:r>
          </a:p>
          <a:p>
            <a:pPr marL="695325" lvl="2" indent="-342900">
              <a:buFont typeface="Arial" pitchFamily="34" charset="0"/>
              <a:buChar char="•"/>
              <a:defRPr/>
            </a:pPr>
            <a:r>
              <a:rPr lang="en-US" sz="1800" b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Confirms HCTA-SU username</a:t>
            </a:r>
          </a:p>
          <a:p>
            <a:pPr marL="695325" lvl="2" indent="-342900">
              <a:buFont typeface="Arial" pitchFamily="34" charset="0"/>
              <a:buChar char="•"/>
              <a:defRPr/>
            </a:pPr>
            <a:r>
              <a:rPr lang="en-US" sz="1800" b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Provides temporary password seed (User Token Seed)</a:t>
            </a:r>
          </a:p>
          <a:p>
            <a:pPr marL="695325" lvl="2" indent="-342900">
              <a:buFont typeface="Arial" pitchFamily="34" charset="0"/>
              <a:buChar char="•"/>
              <a:defRPr/>
            </a:pPr>
            <a:r>
              <a:rPr lang="en-US" sz="1800" b="0" dirty="0" smtClean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Provides link to account activation page</a:t>
            </a:r>
            <a:endParaRPr lang="en-US" sz="1800" b="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695325" lvl="2" indent="-342900">
              <a:buFont typeface="Arial" pitchFamily="34" charset="0"/>
              <a:buChar char="•"/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695325" lvl="2" indent="-342900">
              <a:buFont typeface="Arial" pitchFamily="34" charset="0"/>
              <a:buChar char="•"/>
              <a:defRPr/>
            </a:pPr>
            <a:endParaRPr lang="en-US" sz="18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113" lvl="1" indent="0">
              <a:buNone/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36538" lvl="1"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1702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200"/>
              </a:lnSpc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■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lnSpc>
                <a:spcPts val="2000"/>
              </a:lnSpc>
              <a:spcAft>
                <a:spcPts val="800"/>
              </a:spcAft>
              <a:buClr>
                <a:srgbClr val="FDAA03"/>
              </a:buClr>
              <a:buFont typeface="Arial" panose="020B0604020202020204" pitchFamily="34" charset="0"/>
              <a:buChar char="–"/>
              <a:defRPr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lnSpc>
                <a:spcPts val="1800"/>
              </a:lnSpc>
              <a:spcAft>
                <a:spcPts val="800"/>
              </a:spcAft>
              <a:buClr>
                <a:srgbClr val="FDAA03"/>
              </a:buClr>
              <a:buSzPct val="80000"/>
              <a:buFont typeface="Arial" panose="020B0604020202020204" pitchFamily="34" charset="0"/>
              <a:buChar char="■"/>
              <a:defRPr sz="16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lnSpc>
                <a:spcPts val="1600"/>
              </a:lnSpc>
              <a:spcAft>
                <a:spcPts val="800"/>
              </a:spcAft>
              <a:buClr>
                <a:srgbClr val="FDAA03"/>
              </a:buClr>
              <a:buSzPct val="80000"/>
              <a:buFont typeface="Arial" panose="020B0604020202020204" pitchFamily="34" charset="0"/>
              <a:buChar char="●"/>
              <a:defRPr sz="1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lnSpc>
                <a:spcPts val="1400"/>
              </a:lnSpc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20000"/>
              </a:lnSpc>
              <a:spcAft>
                <a:spcPct val="0"/>
              </a:spcAft>
              <a:buClrTx/>
              <a:buSzTx/>
              <a:buFontTx/>
              <a:buNone/>
            </a:pPr>
            <a:fld id="{CEA6359B-2C3B-4B89-AE51-E6DDE37116A4}" type="slidenum">
              <a:rPr lang="en-US" altLang="en-US" sz="800" b="0">
                <a:solidFill>
                  <a:schemeClr val="tx2"/>
                </a:solidFill>
              </a:rPr>
              <a:pPr eaLnBrk="1" hangingPunct="1">
                <a:lnSpc>
                  <a:spcPct val="12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t>6</a:t>
            </a:fld>
            <a:endParaRPr lang="en-US" altLang="en-US" sz="800" b="0" dirty="0">
              <a:solidFill>
                <a:schemeClr val="tx2"/>
              </a:solidFill>
            </a:endParaRPr>
          </a:p>
        </p:txBody>
      </p:sp>
      <p:sp>
        <p:nvSpPr>
          <p:cNvPr id="512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400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HCTA Onboarding – HCTA-SU Receives IDES Email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sz="half" idx="1"/>
          </p:nvPr>
        </p:nvSpPr>
        <p:spPr>
          <a:xfrm>
            <a:off x="660400" y="1219200"/>
            <a:ext cx="7797800" cy="5105400"/>
          </a:xfrm>
          <a:extLst/>
        </p:spPr>
        <p:txBody>
          <a:bodyPr/>
          <a:lstStyle/>
          <a:p>
            <a:pPr marL="354013" lvl="1" indent="-342900">
              <a:buFont typeface="Arial" panose="020B0604020202020204" pitchFamily="34" charset="0"/>
              <a:buChar char="•"/>
              <a:defRPr/>
            </a:pPr>
            <a:r>
              <a:rPr lang="en-US" sz="20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HCTA-SU decrypts the email from the IDES Vendor</a:t>
            </a: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r>
              <a:rPr lang="en-US" sz="18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HCTA-SU verifies the IDES digital signature using the IDES public key</a:t>
            </a: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endParaRPr lang="en-US" sz="18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endParaRPr lang="en-US" sz="18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endParaRPr lang="en-US" sz="18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endParaRPr lang="en-US" sz="18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endParaRPr lang="en-US" sz="18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endParaRPr lang="en-US" sz="18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endParaRPr lang="en-US" sz="18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endParaRPr lang="en-US" sz="18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2425" lvl="2" indent="0">
              <a:buNone/>
              <a:defRPr/>
            </a:pPr>
            <a:endParaRPr lang="en-US" sz="18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2425" lvl="2" indent="0">
              <a:buNone/>
              <a:defRPr/>
            </a:pPr>
            <a:endParaRPr lang="en-US" sz="18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2425" lvl="2" indent="0">
              <a:buNone/>
              <a:defRPr/>
            </a:pPr>
            <a:endParaRPr lang="en-US" sz="18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113" lvl="1" indent="0">
              <a:buNone/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113" lvl="1" indent="0">
              <a:buNone/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367" y="2209800"/>
            <a:ext cx="6584033" cy="358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468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200"/>
              </a:lnSpc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■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lnSpc>
                <a:spcPts val="2000"/>
              </a:lnSpc>
              <a:spcAft>
                <a:spcPts val="800"/>
              </a:spcAft>
              <a:buClr>
                <a:srgbClr val="FDAA03"/>
              </a:buClr>
              <a:buFont typeface="Arial" panose="020B0604020202020204" pitchFamily="34" charset="0"/>
              <a:buChar char="–"/>
              <a:defRPr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lnSpc>
                <a:spcPts val="1800"/>
              </a:lnSpc>
              <a:spcAft>
                <a:spcPts val="800"/>
              </a:spcAft>
              <a:buClr>
                <a:srgbClr val="FDAA03"/>
              </a:buClr>
              <a:buSzPct val="80000"/>
              <a:buFont typeface="Arial" panose="020B0604020202020204" pitchFamily="34" charset="0"/>
              <a:buChar char="■"/>
              <a:defRPr sz="16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lnSpc>
                <a:spcPts val="1600"/>
              </a:lnSpc>
              <a:spcAft>
                <a:spcPts val="800"/>
              </a:spcAft>
              <a:buClr>
                <a:srgbClr val="FDAA03"/>
              </a:buClr>
              <a:buSzPct val="80000"/>
              <a:buFont typeface="Arial" panose="020B0604020202020204" pitchFamily="34" charset="0"/>
              <a:buChar char="●"/>
              <a:defRPr sz="1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lnSpc>
                <a:spcPts val="1400"/>
              </a:lnSpc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20000"/>
              </a:lnSpc>
              <a:spcAft>
                <a:spcPct val="0"/>
              </a:spcAft>
              <a:buClrTx/>
              <a:buSzTx/>
              <a:buFontTx/>
              <a:buNone/>
            </a:pPr>
            <a:fld id="{CEA6359B-2C3B-4B89-AE51-E6DDE37116A4}" type="slidenum">
              <a:rPr lang="en-US" altLang="en-US" sz="800" b="0">
                <a:solidFill>
                  <a:schemeClr val="tx2"/>
                </a:solidFill>
              </a:rPr>
              <a:pPr eaLnBrk="1" hangingPunct="1">
                <a:lnSpc>
                  <a:spcPct val="12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t>7</a:t>
            </a:fld>
            <a:endParaRPr lang="en-US" altLang="en-US" sz="800" b="0" dirty="0">
              <a:solidFill>
                <a:schemeClr val="tx2"/>
              </a:solidFill>
            </a:endParaRPr>
          </a:p>
        </p:txBody>
      </p:sp>
      <p:sp>
        <p:nvSpPr>
          <p:cNvPr id="5123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809309" cy="914400"/>
          </a:xfrm>
        </p:spPr>
        <p:txBody>
          <a:bodyPr/>
          <a:lstStyle/>
          <a:p>
            <a:r>
              <a:rPr lang="en-US" altLang="en-US" sz="2400" dirty="0" smtClean="0">
                <a:ea typeface="ＭＳ Ｐゴシック" panose="020B0600070205080204" pitchFamily="34" charset="-128"/>
              </a:rPr>
              <a:t>HCTA Onboarding – HCTA-SU Creates One-time Password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sz="half" idx="1"/>
          </p:nvPr>
        </p:nvSpPr>
        <p:spPr>
          <a:xfrm>
            <a:off x="660400" y="1219200"/>
            <a:ext cx="7797800" cy="5105400"/>
          </a:xfrm>
          <a:extLst/>
        </p:spPr>
        <p:txBody>
          <a:bodyPr/>
          <a:lstStyle/>
          <a:p>
            <a:pPr marL="354013" lvl="1" indent="-342900">
              <a:buFont typeface="Arial" panose="020B0604020202020204" pitchFamily="34" charset="0"/>
              <a:buChar char="•"/>
              <a:defRPr/>
            </a:pPr>
            <a:r>
              <a:rPr lang="en-US" sz="20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HCTA-SU copies User Token Seed</a:t>
            </a: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r>
              <a:rPr lang="en-US" sz="18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HCTA-SU clicks on link indicated by red arrow</a:t>
            </a:r>
            <a:endParaRPr lang="en-US" sz="18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endParaRPr lang="en-US" sz="18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endParaRPr lang="en-US" sz="18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endParaRPr lang="en-US" sz="18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endParaRPr lang="en-US" sz="18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endParaRPr lang="en-US" sz="18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endParaRPr lang="en-US" sz="18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endParaRPr lang="en-US" sz="18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2425" lvl="2" indent="0">
              <a:buNone/>
              <a:defRPr/>
            </a:pPr>
            <a:endParaRPr lang="en-US" sz="18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2425" lvl="2" indent="0">
              <a:buNone/>
              <a:defRPr/>
            </a:pPr>
            <a:endParaRPr lang="en-US" sz="18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2425" lvl="2" indent="0">
              <a:buNone/>
              <a:defRPr/>
            </a:pPr>
            <a:endParaRPr lang="en-US" sz="18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113" lvl="1" indent="0">
              <a:buNone/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113" lvl="1" indent="0">
              <a:buNone/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Right Arrow 4"/>
          <p:cNvSpPr/>
          <p:nvPr/>
        </p:nvSpPr>
        <p:spPr bwMode="auto">
          <a:xfrm rot="10800000">
            <a:off x="3733800" y="4343400"/>
            <a:ext cx="1371600" cy="91440"/>
          </a:xfrm>
          <a:prstGeom prst="rightArrow">
            <a:avLst/>
          </a:prstGeom>
          <a:solidFill>
            <a:srgbClr val="FF0000"/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wrap="none" lIns="92075" tIns="46038" rIns="92075" bIns="46038" rtlCol="0" anchor="ctr"/>
          <a:lstStyle/>
          <a:p>
            <a:pPr algn="ctr" eaLnBrk="0" hangingPunct="0">
              <a:buSzPct val="85000"/>
              <a:buFont typeface="Monotype Sorts"/>
              <a:buNone/>
            </a:pPr>
            <a:endParaRPr lang="en-US" sz="1200" dirty="0" smtClean="0">
              <a:solidFill>
                <a:srgbClr val="FF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5591" y="1904617"/>
            <a:ext cx="8047417" cy="4419983"/>
            <a:chOff x="535591" y="1904617"/>
            <a:chExt cx="8047417" cy="441998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591" y="1904617"/>
              <a:ext cx="8047417" cy="4419983"/>
            </a:xfrm>
            <a:prstGeom prst="rect">
              <a:avLst/>
            </a:prstGeom>
          </p:spPr>
        </p:pic>
        <p:sp>
          <p:nvSpPr>
            <p:cNvPr id="4" name="Left Arrow 3"/>
            <p:cNvSpPr/>
            <p:nvPr/>
          </p:nvSpPr>
          <p:spPr bwMode="auto">
            <a:xfrm>
              <a:off x="3124199" y="3909411"/>
              <a:ext cx="609600" cy="152400"/>
            </a:xfrm>
            <a:prstGeom prst="leftArrow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92075" tIns="46038" rIns="92075" bIns="46038" rtlCol="0" anchor="ctr"/>
            <a:lstStyle/>
            <a:p>
              <a:pPr algn="ctr" eaLnBrk="0" hangingPunct="0">
                <a:buSzPct val="85000"/>
                <a:buFont typeface="Monotype Sorts"/>
                <a:buNone/>
              </a:pPr>
              <a:endParaRPr lang="en-US" sz="1200" dirty="0" smtClean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1603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200"/>
              </a:lnSpc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■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lnSpc>
                <a:spcPts val="2000"/>
              </a:lnSpc>
              <a:spcAft>
                <a:spcPts val="800"/>
              </a:spcAft>
              <a:buClr>
                <a:srgbClr val="FDAA03"/>
              </a:buClr>
              <a:buFont typeface="Arial" panose="020B0604020202020204" pitchFamily="34" charset="0"/>
              <a:buChar char="–"/>
              <a:defRPr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lnSpc>
                <a:spcPts val="1800"/>
              </a:lnSpc>
              <a:spcAft>
                <a:spcPts val="800"/>
              </a:spcAft>
              <a:buClr>
                <a:srgbClr val="FDAA03"/>
              </a:buClr>
              <a:buSzPct val="80000"/>
              <a:buFont typeface="Arial" panose="020B0604020202020204" pitchFamily="34" charset="0"/>
              <a:buChar char="■"/>
              <a:defRPr sz="16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lnSpc>
                <a:spcPts val="1600"/>
              </a:lnSpc>
              <a:spcAft>
                <a:spcPts val="800"/>
              </a:spcAft>
              <a:buClr>
                <a:srgbClr val="FDAA03"/>
              </a:buClr>
              <a:buSzPct val="80000"/>
              <a:buFont typeface="Arial" panose="020B0604020202020204" pitchFamily="34" charset="0"/>
              <a:buChar char="●"/>
              <a:defRPr sz="1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lnSpc>
                <a:spcPts val="1400"/>
              </a:lnSpc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20000"/>
              </a:lnSpc>
              <a:spcAft>
                <a:spcPct val="0"/>
              </a:spcAft>
              <a:buClrTx/>
              <a:buSzTx/>
              <a:buFontTx/>
              <a:buNone/>
            </a:pPr>
            <a:fld id="{CEA6359B-2C3B-4B89-AE51-E6DDE37116A4}" type="slidenum">
              <a:rPr lang="en-US" altLang="en-US" sz="800" b="0">
                <a:solidFill>
                  <a:schemeClr val="tx2"/>
                </a:solidFill>
              </a:rPr>
              <a:pPr eaLnBrk="1" hangingPunct="1">
                <a:lnSpc>
                  <a:spcPct val="12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t>8</a:t>
            </a:fld>
            <a:endParaRPr lang="en-US" altLang="en-US" sz="800" b="0" dirty="0">
              <a:solidFill>
                <a:schemeClr val="tx2"/>
              </a:solidFill>
            </a:endParaRPr>
          </a:p>
        </p:txBody>
      </p:sp>
      <p:sp>
        <p:nvSpPr>
          <p:cNvPr id="5123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809309" cy="914400"/>
          </a:xfrm>
        </p:spPr>
        <p:txBody>
          <a:bodyPr/>
          <a:lstStyle/>
          <a:p>
            <a:r>
              <a:rPr lang="en-US" altLang="en-US" sz="2400" dirty="0" smtClean="0">
                <a:ea typeface="ＭＳ Ｐゴシック" panose="020B0600070205080204" pitchFamily="34" charset="-128"/>
              </a:rPr>
              <a:t>HCTA Onboarding – HCTA-SU Creates One-time Password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sz="half" idx="1"/>
          </p:nvPr>
        </p:nvSpPr>
        <p:spPr>
          <a:xfrm>
            <a:off x="660400" y="1219200"/>
            <a:ext cx="7797800" cy="5105400"/>
          </a:xfrm>
          <a:extLst/>
        </p:spPr>
        <p:txBody>
          <a:bodyPr/>
          <a:lstStyle/>
          <a:p>
            <a:pPr marL="354013" lvl="1" indent="-342900">
              <a:buFont typeface="Arial" panose="020B0604020202020204" pitchFamily="34" charset="0"/>
              <a:buChar char="•"/>
              <a:defRPr/>
            </a:pPr>
            <a:r>
              <a:rPr lang="en-US" sz="20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HCTA-SU pastes User Token Seed into box circled in red</a:t>
            </a: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r>
              <a:rPr lang="en-US" sz="18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One-time password  (</a:t>
            </a:r>
            <a:r>
              <a:rPr lang="en-US" sz="18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OTP</a:t>
            </a:r>
            <a:r>
              <a:rPr lang="en-US" sz="18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appears in lower area circled in red</a:t>
            </a:r>
            <a:endParaRPr lang="en-US" sz="18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endParaRPr lang="en-US" sz="18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endParaRPr lang="en-US" sz="18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endParaRPr lang="en-US" sz="18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endParaRPr lang="en-US" sz="18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endParaRPr lang="en-US" sz="18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endParaRPr lang="en-US" sz="18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endParaRPr lang="en-US" sz="18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2425" lvl="2" indent="0">
              <a:buNone/>
              <a:defRPr/>
            </a:pPr>
            <a:endParaRPr lang="en-US" sz="18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2425" lvl="2" indent="0">
              <a:buNone/>
              <a:defRPr/>
            </a:pPr>
            <a:endParaRPr lang="en-US" sz="18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2425" lvl="2" indent="0">
              <a:buNone/>
              <a:defRPr/>
            </a:pPr>
            <a:endParaRPr lang="en-US" sz="18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113" lvl="1" indent="0">
              <a:buNone/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113" lvl="1" indent="0">
              <a:buNone/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133600"/>
            <a:ext cx="7855712" cy="400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61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200"/>
              </a:lnSpc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■"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lnSpc>
                <a:spcPts val="2000"/>
              </a:lnSpc>
              <a:spcAft>
                <a:spcPts val="800"/>
              </a:spcAft>
              <a:buClr>
                <a:srgbClr val="FDAA03"/>
              </a:buClr>
              <a:buFont typeface="Arial" panose="020B0604020202020204" pitchFamily="34" charset="0"/>
              <a:buChar char="–"/>
              <a:defRPr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lnSpc>
                <a:spcPts val="1800"/>
              </a:lnSpc>
              <a:spcAft>
                <a:spcPts val="800"/>
              </a:spcAft>
              <a:buClr>
                <a:srgbClr val="FDAA03"/>
              </a:buClr>
              <a:buSzPct val="80000"/>
              <a:buFont typeface="Arial" panose="020B0604020202020204" pitchFamily="34" charset="0"/>
              <a:buChar char="■"/>
              <a:defRPr sz="16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lnSpc>
                <a:spcPts val="1600"/>
              </a:lnSpc>
              <a:spcAft>
                <a:spcPts val="800"/>
              </a:spcAft>
              <a:buClr>
                <a:srgbClr val="FDAA03"/>
              </a:buClr>
              <a:buSzPct val="80000"/>
              <a:buFont typeface="Arial" panose="020B0604020202020204" pitchFamily="34" charset="0"/>
              <a:buChar char="●"/>
              <a:defRPr sz="1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lnSpc>
                <a:spcPts val="1400"/>
              </a:lnSpc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2813" eaLnBrk="0" fontAlgn="base" hangingPunct="0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anose="020B0604020202020204" pitchFamily="34" charset="0"/>
              <a:buChar char="-"/>
              <a:defRPr sz="12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20000"/>
              </a:lnSpc>
              <a:spcAft>
                <a:spcPct val="0"/>
              </a:spcAft>
              <a:buClrTx/>
              <a:buSzTx/>
              <a:buFontTx/>
              <a:buNone/>
            </a:pPr>
            <a:fld id="{CEA6359B-2C3B-4B89-AE51-E6DDE37116A4}" type="slidenum">
              <a:rPr lang="en-US" altLang="en-US" sz="800" b="0">
                <a:solidFill>
                  <a:schemeClr val="tx2"/>
                </a:solidFill>
              </a:rPr>
              <a:pPr eaLnBrk="1" hangingPunct="1">
                <a:lnSpc>
                  <a:spcPct val="12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t>9</a:t>
            </a:fld>
            <a:endParaRPr lang="en-US" altLang="en-US" sz="800" b="0" dirty="0">
              <a:solidFill>
                <a:schemeClr val="tx2"/>
              </a:solidFill>
            </a:endParaRPr>
          </a:p>
        </p:txBody>
      </p:sp>
      <p:sp>
        <p:nvSpPr>
          <p:cNvPr id="5123" name="Title 1"/>
          <p:cNvSpPr>
            <a:spLocks noGrp="1"/>
          </p:cNvSpPr>
          <p:nvPr>
            <p:ph type="title"/>
          </p:nvPr>
        </p:nvSpPr>
        <p:spPr>
          <a:xfrm>
            <a:off x="660400" y="274638"/>
            <a:ext cx="8026400" cy="914400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HCTA Onboarding – HTCA-SU IDES Initial Login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sz="half" idx="1"/>
          </p:nvPr>
        </p:nvSpPr>
        <p:spPr>
          <a:xfrm>
            <a:off x="660400" y="1219200"/>
            <a:ext cx="7797800" cy="5105400"/>
          </a:xfrm>
          <a:extLst/>
        </p:spPr>
        <p:txBody>
          <a:bodyPr/>
          <a:lstStyle/>
          <a:p>
            <a:pPr marL="354013" lvl="1" indent="-342900">
              <a:buFont typeface="Arial" panose="020B0604020202020204" pitchFamily="34" charset="0"/>
              <a:buChar char="•"/>
              <a:defRPr/>
            </a:pPr>
            <a:r>
              <a:rPr lang="en-US" sz="20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HCTA-SU browser is Chrome, Firefox, or Internet Explorer</a:t>
            </a: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r>
              <a:rPr lang="en-US" sz="20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HCTA-SU clicks the account activation link provided in the email</a:t>
            </a: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r>
              <a:rPr lang="en-US" sz="18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Browser is directed to URL address ipit.international</a:t>
            </a: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endParaRPr lang="en-US" sz="18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endParaRPr lang="en-US" sz="18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endParaRPr lang="en-US" sz="18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endParaRPr lang="en-US" sz="18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endParaRPr lang="en-US" sz="18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endParaRPr lang="en-US" sz="20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endParaRPr lang="en-US" sz="20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r>
              <a:rPr lang="en-US" sz="18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HCTA-SU logs into IDES with the provided username and OTP</a:t>
            </a:r>
            <a:r>
              <a:rPr lang="en-US" sz="1800" b="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800" b="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generated in previous step</a:t>
            </a:r>
          </a:p>
          <a:p>
            <a:pPr marL="354013" lvl="1" indent="-342900">
              <a:buFont typeface="Arial" panose="020B0604020202020204" pitchFamily="34" charset="0"/>
              <a:buChar char="•"/>
              <a:defRPr/>
            </a:pPr>
            <a:endParaRPr lang="en-US" sz="1800" b="0" dirty="0" smtClean="0">
              <a:solidFill>
                <a:srgbClr val="FF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695325" lvl="2" indent="-342900">
              <a:buFont typeface="Arial" panose="020B0604020202020204" pitchFamily="34" charset="0"/>
              <a:buChar char="•"/>
              <a:defRPr/>
            </a:pPr>
            <a:endParaRPr lang="en-US" sz="18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113" lvl="1" indent="0">
              <a:buNone/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36538" lvl="1">
              <a:defRPr/>
            </a:pPr>
            <a:endParaRPr lang="en-US" sz="2000" b="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197359"/>
            <a:ext cx="7797800" cy="344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27405"/>
      </p:ext>
    </p:extLst>
  </p:cSld>
  <p:clrMapOvr>
    <a:masterClrMapping/>
  </p:clrMapOvr>
</p:sld>
</file>

<file path=ppt/theme/theme1.xml><?xml version="1.0" encoding="utf-8"?>
<a:theme xmlns:a="http://schemas.openxmlformats.org/drawingml/2006/main" name="Theme3">
  <a:themeElements>
    <a:clrScheme name="">
      <a:dk1>
        <a:srgbClr val="000000"/>
      </a:dk1>
      <a:lt1>
        <a:srgbClr val="FFFFFF"/>
      </a:lt1>
      <a:dk2>
        <a:srgbClr val="003399"/>
      </a:dk2>
      <a:lt2>
        <a:srgbClr val="808080"/>
      </a:lt2>
      <a:accent1>
        <a:srgbClr val="FFCC99"/>
      </a:accent1>
      <a:accent2>
        <a:srgbClr val="FF9999"/>
      </a:accent2>
      <a:accent3>
        <a:srgbClr val="FFFFFF"/>
      </a:accent3>
      <a:accent4>
        <a:srgbClr val="000000"/>
      </a:accent4>
      <a:accent5>
        <a:srgbClr val="FFE2CA"/>
      </a:accent5>
      <a:accent6>
        <a:srgbClr val="E78A8A"/>
      </a:accent6>
      <a:hlink>
        <a:srgbClr val="0000FF"/>
      </a:hlink>
      <a:folHlink>
        <a:srgbClr val="990099"/>
      </a:folHlink>
    </a:clrScheme>
    <a:fontScheme name="CCKS-Template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>
            <a:lumMod val="40000"/>
            <a:lumOff val="60000"/>
          </a:schemeClr>
        </a:solidFill>
        <a:ln w="9525" algn="ctr">
          <a:solidFill>
            <a:schemeClr val="tx2"/>
          </a:solidFill>
          <a:round/>
          <a:headEnd/>
          <a:tailEnd/>
        </a:ln>
      </a:spPr>
      <a:bodyPr wrap="none" lIns="92075" tIns="46038" rIns="92075" bIns="46038" anchor="ctr"/>
      <a:lstStyle>
        <a:defPPr algn="ctr" eaLnBrk="0" hangingPunct="0">
          <a:buSzPct val="85000"/>
          <a:buFont typeface="Monotype Sorts"/>
          <a:buNone/>
          <a:defRPr sz="1200" dirty="0" smtClean="0">
            <a:solidFill>
              <a:srgbClr val="000000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ts val="2500"/>
          </a:lnSpc>
          <a:spcBef>
            <a:spcPct val="0"/>
          </a:spcBef>
          <a:spcAft>
            <a:spcPts val="1000"/>
          </a:spcAft>
          <a:buClr>
            <a:srgbClr val="FDAA03"/>
          </a:buClr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CKS-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KS-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KS-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KS-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KS-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KS-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KS-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KS-Template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CC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8AB9E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Theme3">
  <a:themeElements>
    <a:clrScheme name="">
      <a:dk1>
        <a:srgbClr val="000000"/>
      </a:dk1>
      <a:lt1>
        <a:srgbClr val="FFFFFF"/>
      </a:lt1>
      <a:dk2>
        <a:srgbClr val="003399"/>
      </a:dk2>
      <a:lt2>
        <a:srgbClr val="808080"/>
      </a:lt2>
      <a:accent1>
        <a:srgbClr val="FFCC99"/>
      </a:accent1>
      <a:accent2>
        <a:srgbClr val="FF9999"/>
      </a:accent2>
      <a:accent3>
        <a:srgbClr val="FFFFFF"/>
      </a:accent3>
      <a:accent4>
        <a:srgbClr val="000000"/>
      </a:accent4>
      <a:accent5>
        <a:srgbClr val="FFE2CA"/>
      </a:accent5>
      <a:accent6>
        <a:srgbClr val="E78A8A"/>
      </a:accent6>
      <a:hlink>
        <a:srgbClr val="0000FF"/>
      </a:hlink>
      <a:folHlink>
        <a:srgbClr val="990099"/>
      </a:folHlink>
    </a:clrScheme>
    <a:fontScheme name="CCKS-Template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>
            <a:lumMod val="40000"/>
            <a:lumOff val="60000"/>
          </a:schemeClr>
        </a:solidFill>
        <a:ln w="9525" algn="ctr">
          <a:solidFill>
            <a:schemeClr val="tx2"/>
          </a:solidFill>
          <a:round/>
          <a:headEnd/>
          <a:tailEnd/>
        </a:ln>
      </a:spPr>
      <a:bodyPr wrap="none" lIns="92075" tIns="46038" rIns="92075" bIns="46038" anchor="ctr"/>
      <a:lstStyle>
        <a:defPPr algn="ctr" eaLnBrk="0" hangingPunct="0">
          <a:buSzPct val="85000"/>
          <a:buFont typeface="Monotype Sorts"/>
          <a:buNone/>
          <a:defRPr sz="1200" dirty="0" smtClean="0">
            <a:solidFill>
              <a:srgbClr val="000000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ts val="2500"/>
          </a:lnSpc>
          <a:spcBef>
            <a:spcPct val="0"/>
          </a:spcBef>
          <a:spcAft>
            <a:spcPts val="1000"/>
          </a:spcAft>
          <a:buClr>
            <a:srgbClr val="FDAA03"/>
          </a:buClr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CKS-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KS-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KS-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KS-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KS-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KS-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KS-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KS-Template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CC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8AB9E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ITRE_x0020_Sensitivity xmlns="http://schemas.microsoft.com/sharepoint/v3">Internal MITRE Information</MITRE_x0020_Sensitivity>
    <_Contributor xmlns="http://schemas.microsoft.com/sharepoint/v3/fields" xsi:nil="true"/>
    <Release_x0020_Statement xmlns="http://schemas.microsoft.com/sharepoint/v3">For Internal MITRE Use</Release_x0020_Statement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MITRE Work" ma:contentTypeID="0x010100823A99C636F7423283FB0D200866C613000B8B5FB8830DDA4FB3439210A8FD6419" ma:contentTypeVersion="1" ma:contentTypeDescription="Materials and documents that contain MITRE authored content and other content directly attributable to MITRE and its work" ma:contentTypeScope="" ma:versionID="910c00c273e4af33998ae5bed7c26892">
  <xsd:schema xmlns:xsd="http://www.w3.org/2001/XMLSchema" xmlns:xs="http://www.w3.org/2001/XMLSchema" xmlns:p="http://schemas.microsoft.com/office/2006/metadata/properties" xmlns:ns1="http://schemas.microsoft.com/sharepoint/v3" xmlns:ns2="http://schemas.microsoft.com/sharepoint/v3/fields" targetNamespace="http://schemas.microsoft.com/office/2006/metadata/properties" ma:root="true" ma:fieldsID="e207f629e9ef5d09050449f693559770" ns1:_="" ns2:_="">
    <xsd:import namespace="http://schemas.microsoft.com/sharepoint/v3"/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Contributor" minOccurs="0"/>
                <xsd:element ref="ns1:MITRE_x0020_Sensitivity"/>
                <xsd:element ref="ns1:Release_x0020_Statement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MITRE_x0020_Sensitivity" ma:index="10" ma:displayName="Sensitivity" ma:default="Internal MITRE Information" ma:internalName="MITRE_x0020_Sensitivity">
      <xsd:simpleType>
        <xsd:restriction base="dms:Choice">
          <xsd:enumeration value="Public Information"/>
          <xsd:enumeration value="Internal MITRE Information"/>
          <xsd:enumeration value="Sensitive Information"/>
          <xsd:enumeration value="Highly Sensitive Information"/>
        </xsd:restriction>
      </xsd:simpleType>
    </xsd:element>
    <xsd:element name="Release_x0020_Statement" ma:index="11" ma:displayName="Release Statement" ma:default="For Internal MITRE Use" ma:internalName="Release_x0020_Statement">
      <xsd:simpleType>
        <xsd:union memberTypes="dms:Text">
          <xsd:simpleType>
            <xsd:restriction base="dms:Choice">
              <xsd:enumeration value="Approved for Public Release"/>
              <xsd:enumeration value="For Internal MITRE Use"/>
              <xsd:enumeration value="For Release to All Sponsors"/>
              <xsd:enumeration value="For Limited Internal MITRE Use"/>
              <xsd:enumeration value="For Limited External Release"/>
              <xsd:enumeration value="Privileged: Sensitive Personal Information"/>
              <xsd:enumeration value="MITRE Proprietary"/>
              <xsd:enumeration value="Source Selection Sensitive"/>
              <xsd:enumeration value="Restricted: Highly Sensitive Personal Information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Contributor" ma:index="9" nillable="true" ma:displayName="Contributor" ma:description="One or more people or organizations that contributed to this resource" ma:internalName="_Contributor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8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965D049-1605-4E30-8123-EE9681A32046}">
  <ds:schemaRefs>
    <ds:schemaRef ds:uri="http://schemas.microsoft.com/office/2006/metadata/customXsn"/>
  </ds:schemaRefs>
</ds:datastoreItem>
</file>

<file path=customXml/itemProps2.xml><?xml version="1.0" encoding="utf-8"?>
<ds:datastoreItem xmlns:ds="http://schemas.openxmlformats.org/officeDocument/2006/customXml" ds:itemID="{59AB683A-272D-41FB-9F5C-5BAA6F0125C6}">
  <ds:schemaRefs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sharepoint/v3/field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ED61C9FD-D35E-4C45-B2AB-50F8907B55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8DE7F8C4-66F0-497D-BC9B-C1E490E7BDF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Theme3</Template>
  <TotalTime>23455</TotalTime>
  <Words>1077</Words>
  <Application>Microsoft Office PowerPoint</Application>
  <PresentationFormat>On-screen Show (4:3)</PresentationFormat>
  <Paragraphs>312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 Unicode MS</vt:lpstr>
      <vt:lpstr>ＭＳ Ｐゴシック</vt:lpstr>
      <vt:lpstr>Arial</vt:lpstr>
      <vt:lpstr>Calibri</vt:lpstr>
      <vt:lpstr>ITC Officina Serif Book</vt:lpstr>
      <vt:lpstr>Monotype Sorts</vt:lpstr>
      <vt:lpstr>Times New Roman</vt:lpstr>
      <vt:lpstr>Theme3</vt:lpstr>
      <vt:lpstr>1_Theme3</vt:lpstr>
      <vt:lpstr>Host Country Tax Administration (HCTA) International Data Exchange Service (IDES) Onboarding Instructions </vt:lpstr>
      <vt:lpstr>Purpose</vt:lpstr>
      <vt:lpstr>Actors and Definitions</vt:lpstr>
      <vt:lpstr>Actors and Definitions (con’t.)</vt:lpstr>
      <vt:lpstr>Prerequisites</vt:lpstr>
      <vt:lpstr>HCTA Onboarding – HCTA-SU Receives IDES Email</vt:lpstr>
      <vt:lpstr>HCTA Onboarding – HCTA-SU Creates One-time Password</vt:lpstr>
      <vt:lpstr>HCTA Onboarding – HCTA-SU Creates One-time Password</vt:lpstr>
      <vt:lpstr>HCTA Onboarding – HTCA-SU IDES Initial Login</vt:lpstr>
      <vt:lpstr>HCTA Onboarding – HTCA-SU IDES Initial Login</vt:lpstr>
      <vt:lpstr>HCTA Onboarding – HTCA-SU IDES Initial Login</vt:lpstr>
      <vt:lpstr>HCTA Onboarding – HTCA-SU IDES Initial Login</vt:lpstr>
      <vt:lpstr>HCTA Onboarding – HTCA-SU IDES Initial Login</vt:lpstr>
      <vt:lpstr>HCTA Onboarding – HTCA-SU IDES Initial Login</vt:lpstr>
      <vt:lpstr>HCTA Onboarding – HTCA-SU IDES Initial Login</vt:lpstr>
      <vt:lpstr>HCTA Onboarding – Configure Alerts</vt:lpstr>
      <vt:lpstr>HCTA Onboarding – Add Authorized Users</vt:lpstr>
      <vt:lpstr>HCTA Onboarding – Add Authorized Users</vt:lpstr>
      <vt:lpstr>HCTA Onboarding – Add Authorized Users</vt:lpstr>
      <vt:lpstr>HCTA Onboarding – Add Authorized Users</vt:lpstr>
      <vt:lpstr>HCTA Onboarding – HCTA-AU Receives IDES Email</vt:lpstr>
      <vt:lpstr>HCTA Onboarding</vt:lpstr>
      <vt:lpstr>Step 20: example one time password email</vt:lpstr>
      <vt:lpstr>Step 20: example one time password email</vt:lpstr>
      <vt:lpstr>Step 20: Login with using the OTP Token</vt:lpstr>
      <vt:lpstr>Step 21: Prompt for password change on first login</vt:lpstr>
      <vt:lpstr>Step 21: Change Password on Initial login</vt:lpstr>
      <vt:lpstr>Step 26: Navigate to Jurisdiction Screen to enter Public Key</vt:lpstr>
      <vt:lpstr>Step 26: Jurisdiction Screen</vt:lpstr>
      <vt:lpstr>Step 26: Insert Public key into Field(scroll down and click create)</vt:lpstr>
      <vt:lpstr>Step 27-28: Provide information on the HCTA</vt:lpstr>
      <vt:lpstr>Step 27-28: Provide information on the HCTA(scroll down to create)</vt:lpstr>
      <vt:lpstr>Step 31: create additional AU</vt:lpstr>
      <vt:lpstr>Step 33: Configure Alerts</vt:lpstr>
    </vt:vector>
  </TitlesOfParts>
  <Company>The MITRE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IDES Onboarding</dc:title>
  <dc:creator>MITRE</dc:creator>
  <cp:lastModifiedBy>Glenn, Ryan P</cp:lastModifiedBy>
  <cp:revision>1123</cp:revision>
  <cp:lastPrinted>2013-11-12T20:33:58Z</cp:lastPrinted>
  <dcterms:created xsi:type="dcterms:W3CDTF">2009-05-14T13:07:55Z</dcterms:created>
  <dcterms:modified xsi:type="dcterms:W3CDTF">2014-07-11T15:48:03Z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0x0101001429AB492147134D85255C44BFE019A0</vt:lpwstr>
  </property>
  <property fmtid="{D5CDD505-2E9C-101B-9397-08002B2CF9AE}" pid="3" name="Service Offering">
    <vt:lpwstr>14;#</vt:lpwstr>
  </property>
  <property fmtid="{D5CDD505-2E9C-101B-9397-08002B2CF9AE}" pid="4" name="Link">
    <vt:lpwstr>, </vt:lpwstr>
  </property>
  <property fmtid="{D5CDD505-2E9C-101B-9397-08002B2CF9AE}" pid="5" name="Sensitivity">
    <vt:lpwstr>Sensitive Information</vt:lpwstr>
  </property>
  <property fmtid="{D5CDD505-2E9C-101B-9397-08002B2CF9AE}" pid="6" name="Content Review Date">
    <vt:lpwstr>2009-08-24T00:00:00Z</vt:lpwstr>
  </property>
  <property fmtid="{D5CDD505-2E9C-101B-9397-08002B2CF9AE}" pid="7" name="Author0">
    <vt:lpwstr>Gary Pinder</vt:lpwstr>
  </property>
  <property fmtid="{D5CDD505-2E9C-101B-9397-08002B2CF9AE}" pid="8" name="Reference Type">
    <vt:lpwstr>;#Other;#</vt:lpwstr>
  </property>
  <property fmtid="{D5CDD505-2E9C-101B-9397-08002B2CF9AE}" pid="9" name="Content Owner">
    <vt:lpwstr>22</vt:lpwstr>
  </property>
  <property fmtid="{D5CDD505-2E9C-101B-9397-08002B2CF9AE}" pid="10" name="Document Date">
    <vt:lpwstr>2009-08-24T00:00:00Z</vt:lpwstr>
  </property>
  <property fmtid="{D5CDD505-2E9C-101B-9397-08002B2CF9AE}" pid="11" name="Description0">
    <vt:lpwstr/>
  </property>
</Properties>
</file>